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3"/>
  </p:notesMasterIdLst>
  <p:sldIdLst>
    <p:sldId id="437" r:id="rId2"/>
    <p:sldId id="356" r:id="rId3"/>
    <p:sldId id="442" r:id="rId4"/>
    <p:sldId id="443" r:id="rId5"/>
    <p:sldId id="438" r:id="rId6"/>
    <p:sldId id="444" r:id="rId7"/>
    <p:sldId id="445" r:id="rId8"/>
    <p:sldId id="258" r:id="rId9"/>
    <p:sldId id="435" r:id="rId10"/>
    <p:sldId id="340" r:id="rId11"/>
    <p:sldId id="275" r:id="rId12"/>
    <p:sldId id="494" r:id="rId13"/>
    <p:sldId id="493" r:id="rId14"/>
    <p:sldId id="349" r:id="rId15"/>
    <p:sldId id="344" r:id="rId16"/>
    <p:sldId id="446" r:id="rId17"/>
    <p:sldId id="522" r:id="rId18"/>
    <p:sldId id="441" r:id="rId19"/>
    <p:sldId id="523" r:id="rId20"/>
    <p:sldId id="351" r:id="rId21"/>
    <p:sldId id="451" r:id="rId22"/>
    <p:sldId id="448" r:id="rId23"/>
    <p:sldId id="449" r:id="rId24"/>
    <p:sldId id="450" r:id="rId25"/>
    <p:sldId id="526" r:id="rId26"/>
    <p:sldId id="452" r:id="rId27"/>
    <p:sldId id="527" r:id="rId28"/>
    <p:sldId id="521" r:id="rId29"/>
    <p:sldId id="536" r:id="rId30"/>
    <p:sldId id="497" r:id="rId31"/>
    <p:sldId id="499" r:id="rId32"/>
    <p:sldId id="500" r:id="rId33"/>
    <p:sldId id="502" r:id="rId34"/>
    <p:sldId id="501" r:id="rId35"/>
    <p:sldId id="503" r:id="rId36"/>
    <p:sldId id="504" r:id="rId37"/>
    <p:sldId id="505" r:id="rId38"/>
    <p:sldId id="518" r:id="rId39"/>
    <p:sldId id="510" r:id="rId40"/>
    <p:sldId id="519" r:id="rId41"/>
    <p:sldId id="520" r:id="rId42"/>
    <p:sldId id="539" r:id="rId43"/>
    <p:sldId id="506" r:id="rId44"/>
    <p:sldId id="516" r:id="rId45"/>
    <p:sldId id="517" r:id="rId46"/>
    <p:sldId id="534" r:id="rId47"/>
    <p:sldId id="535" r:id="rId48"/>
    <p:sldId id="537" r:id="rId49"/>
    <p:sldId id="498" r:id="rId50"/>
    <p:sldId id="456" r:id="rId51"/>
    <p:sldId id="508" r:id="rId52"/>
    <p:sldId id="540" r:id="rId53"/>
    <p:sldId id="458" r:id="rId54"/>
    <p:sldId id="509" r:id="rId55"/>
    <p:sldId id="459" r:id="rId56"/>
    <p:sldId id="532" r:id="rId57"/>
    <p:sldId id="533" r:id="rId58"/>
    <p:sldId id="489" r:id="rId59"/>
    <p:sldId id="541" r:id="rId60"/>
    <p:sldId id="531" r:id="rId61"/>
    <p:sldId id="542" r:id="rId62"/>
    <p:sldId id="543" r:id="rId63"/>
    <p:sldId id="528" r:id="rId64"/>
    <p:sldId id="529" r:id="rId65"/>
    <p:sldId id="530" r:id="rId66"/>
    <p:sldId id="490" r:id="rId67"/>
    <p:sldId id="538" r:id="rId68"/>
    <p:sldId id="342" r:id="rId69"/>
    <p:sldId id="347" r:id="rId70"/>
    <p:sldId id="513" r:id="rId71"/>
    <p:sldId id="337" r:id="rId72"/>
    <p:sldId id="457" r:id="rId73"/>
    <p:sldId id="514" r:id="rId74"/>
    <p:sldId id="515" r:id="rId75"/>
    <p:sldId id="512" r:id="rId76"/>
    <p:sldId id="524" r:id="rId77"/>
    <p:sldId id="525" r:id="rId78"/>
    <p:sldId id="357" r:id="rId79"/>
    <p:sldId id="433" r:id="rId80"/>
    <p:sldId id="434" r:id="rId81"/>
    <p:sldId id="432" r:id="rId8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1" clrIdx="0">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70707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A70AA2-4023-4D48-AB19-2B78D9776EC6}" v="188" dt="2020-03-01T22:48:25.7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32" autoAdjust="0"/>
    <p:restoredTop sz="86295" autoAdjust="0"/>
  </p:normalViewPr>
  <p:slideViewPr>
    <p:cSldViewPr snapToGrid="0">
      <p:cViewPr>
        <p:scale>
          <a:sx n="75" d="100"/>
          <a:sy n="75" d="100"/>
        </p:scale>
        <p:origin x="966" y="684"/>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commentAuthors" Target="commentAuthors.xml"/><Relationship Id="rId89" Type="http://schemas.microsoft.com/office/2016/11/relationships/changesInfo" Target="changesInfos/changesInfo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microsoft.com/office/2015/10/relationships/revisionInfo" Target="revisionInfo.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orge" userId="22d0b802-afc6-4b8f-ba57-7a855d96927f" providerId="ADAL" clId="{B3A70AA2-4023-4D48-AB19-2B78D9776EC6}"/>
    <pc:docChg chg="undo custSel addSld delSld modSld sldOrd">
      <pc:chgData name="George" userId="22d0b802-afc6-4b8f-ba57-7a855d96927f" providerId="ADAL" clId="{B3A70AA2-4023-4D48-AB19-2B78D9776EC6}" dt="2020-03-01T22:48:42.269" v="3295" actId="478"/>
      <pc:docMkLst>
        <pc:docMk/>
      </pc:docMkLst>
      <pc:sldChg chg="modSp">
        <pc:chgData name="George" userId="22d0b802-afc6-4b8f-ba57-7a855d96927f" providerId="ADAL" clId="{B3A70AA2-4023-4D48-AB19-2B78D9776EC6}" dt="2020-03-01T19:09:17.432" v="16" actId="20577"/>
        <pc:sldMkLst>
          <pc:docMk/>
          <pc:sldMk cId="355659117" sldId="256"/>
        </pc:sldMkLst>
        <pc:spChg chg="mod">
          <ac:chgData name="George" userId="22d0b802-afc6-4b8f-ba57-7a855d96927f" providerId="ADAL" clId="{B3A70AA2-4023-4D48-AB19-2B78D9776EC6}" dt="2020-03-01T19:09:17.432" v="16" actId="20577"/>
          <ac:spMkLst>
            <pc:docMk/>
            <pc:sldMk cId="355659117" sldId="256"/>
            <ac:spMk id="11" creationId="{00000000-0000-0000-0000-000000000000}"/>
          </ac:spMkLst>
        </pc:spChg>
      </pc:sldChg>
      <pc:sldChg chg="del">
        <pc:chgData name="George" userId="22d0b802-afc6-4b8f-ba57-7a855d96927f" providerId="ADAL" clId="{B3A70AA2-4023-4D48-AB19-2B78D9776EC6}" dt="2020-03-01T19:14:50.121" v="351" actId="47"/>
        <pc:sldMkLst>
          <pc:docMk/>
          <pc:sldMk cId="499476257" sldId="257"/>
        </pc:sldMkLst>
      </pc:sldChg>
      <pc:sldChg chg="modSp">
        <pc:chgData name="George" userId="22d0b802-afc6-4b8f-ba57-7a855d96927f" providerId="ADAL" clId="{B3A70AA2-4023-4D48-AB19-2B78D9776EC6}" dt="2020-03-01T19:12:27.748" v="198" actId="20577"/>
        <pc:sldMkLst>
          <pc:docMk/>
          <pc:sldMk cId="3830029867" sldId="258"/>
        </pc:sldMkLst>
        <pc:spChg chg="mod">
          <ac:chgData name="George" userId="22d0b802-afc6-4b8f-ba57-7a855d96927f" providerId="ADAL" clId="{B3A70AA2-4023-4D48-AB19-2B78D9776EC6}" dt="2020-03-01T19:12:27.748" v="198" actId="20577"/>
          <ac:spMkLst>
            <pc:docMk/>
            <pc:sldMk cId="3830029867" sldId="258"/>
            <ac:spMk id="3" creationId="{00000000-0000-0000-0000-000000000000}"/>
          </ac:spMkLst>
        </pc:spChg>
        <pc:spChg chg="mod">
          <ac:chgData name="George" userId="22d0b802-afc6-4b8f-ba57-7a855d96927f" providerId="ADAL" clId="{B3A70AA2-4023-4D48-AB19-2B78D9776EC6}" dt="2020-03-01T19:10:31.237" v="45" actId="14100"/>
          <ac:spMkLst>
            <pc:docMk/>
            <pc:sldMk cId="3830029867" sldId="258"/>
            <ac:spMk id="11" creationId="{00000000-0000-0000-0000-000000000000}"/>
          </ac:spMkLst>
        </pc:spChg>
      </pc:sldChg>
      <pc:sldChg chg="delSp modSp">
        <pc:chgData name="George" userId="22d0b802-afc6-4b8f-ba57-7a855d96927f" providerId="ADAL" clId="{B3A70AA2-4023-4D48-AB19-2B78D9776EC6}" dt="2020-03-01T19:18:32.076" v="607" actId="478"/>
        <pc:sldMkLst>
          <pc:docMk/>
          <pc:sldMk cId="841209864" sldId="259"/>
        </pc:sldMkLst>
        <pc:spChg chg="mod">
          <ac:chgData name="George" userId="22d0b802-afc6-4b8f-ba57-7a855d96927f" providerId="ADAL" clId="{B3A70AA2-4023-4D48-AB19-2B78D9776EC6}" dt="2020-03-01T19:18:08.233" v="542" actId="20577"/>
          <ac:spMkLst>
            <pc:docMk/>
            <pc:sldMk cId="841209864" sldId="259"/>
            <ac:spMk id="3" creationId="{00000000-0000-0000-0000-000000000000}"/>
          </ac:spMkLst>
        </pc:spChg>
        <pc:spChg chg="del mod">
          <ac:chgData name="George" userId="22d0b802-afc6-4b8f-ba57-7a855d96927f" providerId="ADAL" clId="{B3A70AA2-4023-4D48-AB19-2B78D9776EC6}" dt="2020-03-01T19:18:32.076" v="607" actId="478"/>
          <ac:spMkLst>
            <pc:docMk/>
            <pc:sldMk cId="841209864" sldId="259"/>
            <ac:spMk id="5" creationId="{00000000-0000-0000-0000-000000000000}"/>
          </ac:spMkLst>
        </pc:spChg>
        <pc:spChg chg="mod">
          <ac:chgData name="George" userId="22d0b802-afc6-4b8f-ba57-7a855d96927f" providerId="ADAL" clId="{B3A70AA2-4023-4D48-AB19-2B78D9776EC6}" dt="2020-03-01T19:17:36.839" v="461" actId="20577"/>
          <ac:spMkLst>
            <pc:docMk/>
            <pc:sldMk cId="841209864" sldId="259"/>
            <ac:spMk id="11" creationId="{00000000-0000-0000-0000-000000000000}"/>
          </ac:spMkLst>
        </pc:spChg>
      </pc:sldChg>
      <pc:sldChg chg="modSp ord">
        <pc:chgData name="George" userId="22d0b802-afc6-4b8f-ba57-7a855d96927f" providerId="ADAL" clId="{B3A70AA2-4023-4D48-AB19-2B78D9776EC6}" dt="2020-03-01T22:37:53.324" v="3074" actId="113"/>
        <pc:sldMkLst>
          <pc:docMk/>
          <pc:sldMk cId="2727705481" sldId="260"/>
        </pc:sldMkLst>
        <pc:spChg chg="mod">
          <ac:chgData name="George" userId="22d0b802-afc6-4b8f-ba57-7a855d96927f" providerId="ADAL" clId="{B3A70AA2-4023-4D48-AB19-2B78D9776EC6}" dt="2020-03-01T22:37:53.324" v="3074" actId="113"/>
          <ac:spMkLst>
            <pc:docMk/>
            <pc:sldMk cId="2727705481" sldId="260"/>
            <ac:spMk id="3" creationId="{00000000-0000-0000-0000-000000000000}"/>
          </ac:spMkLst>
        </pc:spChg>
      </pc:sldChg>
      <pc:sldChg chg="ord">
        <pc:chgData name="George" userId="22d0b802-afc6-4b8f-ba57-7a855d96927f" providerId="ADAL" clId="{B3A70AA2-4023-4D48-AB19-2B78D9776EC6}" dt="2020-03-01T20:14:42.478" v="810"/>
        <pc:sldMkLst>
          <pc:docMk/>
          <pc:sldMk cId="3672653518" sldId="261"/>
        </pc:sldMkLst>
      </pc:sldChg>
      <pc:sldChg chg="addSp delSp modSp ord">
        <pc:chgData name="George" userId="22d0b802-afc6-4b8f-ba57-7a855d96927f" providerId="ADAL" clId="{B3A70AA2-4023-4D48-AB19-2B78D9776EC6}" dt="2020-03-01T21:51:08.343" v="2077" actId="2711"/>
        <pc:sldMkLst>
          <pc:docMk/>
          <pc:sldMk cId="1112245587" sldId="262"/>
        </pc:sldMkLst>
        <pc:spChg chg="add mod">
          <ac:chgData name="George" userId="22d0b802-afc6-4b8f-ba57-7a855d96927f" providerId="ADAL" clId="{B3A70AA2-4023-4D48-AB19-2B78D9776EC6}" dt="2020-03-01T21:50:48.086" v="2073" actId="2711"/>
          <ac:spMkLst>
            <pc:docMk/>
            <pc:sldMk cId="1112245587" sldId="262"/>
            <ac:spMk id="7" creationId="{D376EA13-BCEE-43B3-8E86-F1CBBCD78DD3}"/>
          </ac:spMkLst>
        </pc:spChg>
        <pc:spChg chg="add mod">
          <ac:chgData name="George" userId="22d0b802-afc6-4b8f-ba57-7a855d96927f" providerId="ADAL" clId="{B3A70AA2-4023-4D48-AB19-2B78D9776EC6}" dt="2020-03-01T21:51:03.256" v="2076" actId="1076"/>
          <ac:spMkLst>
            <pc:docMk/>
            <pc:sldMk cId="1112245587" sldId="262"/>
            <ac:spMk id="8" creationId="{D5D551EF-531E-4F42-8A45-A6960E04FFBE}"/>
          </ac:spMkLst>
        </pc:spChg>
        <pc:spChg chg="add mod">
          <ac:chgData name="George" userId="22d0b802-afc6-4b8f-ba57-7a855d96927f" providerId="ADAL" clId="{B3A70AA2-4023-4D48-AB19-2B78D9776EC6}" dt="2020-03-01T21:51:08.343" v="2077" actId="2711"/>
          <ac:spMkLst>
            <pc:docMk/>
            <pc:sldMk cId="1112245587" sldId="262"/>
            <ac:spMk id="9" creationId="{8375D8C4-63A1-406B-9628-744EA68BF3A2}"/>
          </ac:spMkLst>
        </pc:spChg>
        <pc:spChg chg="mod">
          <ac:chgData name="George" userId="22d0b802-afc6-4b8f-ba57-7a855d96927f" providerId="ADAL" clId="{B3A70AA2-4023-4D48-AB19-2B78D9776EC6}" dt="2020-03-01T21:36:34.727" v="1761" actId="20577"/>
          <ac:spMkLst>
            <pc:docMk/>
            <pc:sldMk cId="1112245587" sldId="262"/>
            <ac:spMk id="11" creationId="{00000000-0000-0000-0000-000000000000}"/>
          </ac:spMkLst>
        </pc:spChg>
        <pc:graphicFrameChg chg="add del">
          <ac:chgData name="George" userId="22d0b802-afc6-4b8f-ba57-7a855d96927f" providerId="ADAL" clId="{B3A70AA2-4023-4D48-AB19-2B78D9776EC6}" dt="2020-03-01T21:43:20.228" v="1982"/>
          <ac:graphicFrameMkLst>
            <pc:docMk/>
            <pc:sldMk cId="1112245587" sldId="262"/>
            <ac:graphicFrameMk id="2" creationId="{09C91308-157B-4129-94AA-3FC557D92BBA}"/>
          </ac:graphicFrameMkLst>
        </pc:graphicFrameChg>
        <pc:graphicFrameChg chg="add del">
          <ac:chgData name="George" userId="22d0b802-afc6-4b8f-ba57-7a855d96927f" providerId="ADAL" clId="{B3A70AA2-4023-4D48-AB19-2B78D9776EC6}" dt="2020-03-01T21:43:28.190" v="1984"/>
          <ac:graphicFrameMkLst>
            <pc:docMk/>
            <pc:sldMk cId="1112245587" sldId="262"/>
            <ac:graphicFrameMk id="3" creationId="{DC22D981-7CA5-4694-A432-34BBFD91CB9C}"/>
          </ac:graphicFrameMkLst>
        </pc:graphicFrameChg>
        <pc:graphicFrameChg chg="mod modGraphic">
          <ac:chgData name="George" userId="22d0b802-afc6-4b8f-ba57-7a855d96927f" providerId="ADAL" clId="{B3A70AA2-4023-4D48-AB19-2B78D9776EC6}" dt="2020-03-01T21:47:58.645" v="2012" actId="14100"/>
          <ac:graphicFrameMkLst>
            <pc:docMk/>
            <pc:sldMk cId="1112245587" sldId="262"/>
            <ac:graphicFrameMk id="4" creationId="{00000000-0000-0000-0000-000000000000}"/>
          </ac:graphicFrameMkLst>
        </pc:graphicFrameChg>
      </pc:sldChg>
      <pc:sldChg chg="modSp add">
        <pc:chgData name="George" userId="22d0b802-afc6-4b8f-ba57-7a855d96927f" providerId="ADAL" clId="{B3A70AA2-4023-4D48-AB19-2B78D9776EC6}" dt="2020-03-01T19:13:01.729" v="294" actId="20577"/>
        <pc:sldMkLst>
          <pc:docMk/>
          <pc:sldMk cId="3088404701" sldId="266"/>
        </pc:sldMkLst>
        <pc:spChg chg="mod">
          <ac:chgData name="George" userId="22d0b802-afc6-4b8f-ba57-7a855d96927f" providerId="ADAL" clId="{B3A70AA2-4023-4D48-AB19-2B78D9776EC6}" dt="2020-03-01T19:13:01.729" v="294" actId="20577"/>
          <ac:spMkLst>
            <pc:docMk/>
            <pc:sldMk cId="3088404701" sldId="266"/>
            <ac:spMk id="3" creationId="{00000000-0000-0000-0000-000000000000}"/>
          </ac:spMkLst>
        </pc:spChg>
        <pc:spChg chg="mod">
          <ac:chgData name="George" userId="22d0b802-afc6-4b8f-ba57-7a855d96927f" providerId="ADAL" clId="{B3A70AA2-4023-4D48-AB19-2B78D9776EC6}" dt="2020-03-01T19:12:46.920" v="235" actId="20577"/>
          <ac:spMkLst>
            <pc:docMk/>
            <pc:sldMk cId="3088404701" sldId="266"/>
            <ac:spMk id="11" creationId="{00000000-0000-0000-0000-000000000000}"/>
          </ac:spMkLst>
        </pc:spChg>
      </pc:sldChg>
      <pc:sldChg chg="delSp modSp add ord">
        <pc:chgData name="George" userId="22d0b802-afc6-4b8f-ba57-7a855d96927f" providerId="ADAL" clId="{B3A70AA2-4023-4D48-AB19-2B78D9776EC6}" dt="2020-03-01T19:14:47.151" v="350" actId="20577"/>
        <pc:sldMkLst>
          <pc:docMk/>
          <pc:sldMk cId="2967702006" sldId="267"/>
        </pc:sldMkLst>
        <pc:spChg chg="mod">
          <ac:chgData name="George" userId="22d0b802-afc6-4b8f-ba57-7a855d96927f" providerId="ADAL" clId="{B3A70AA2-4023-4D48-AB19-2B78D9776EC6}" dt="2020-03-01T19:14:47.151" v="350" actId="20577"/>
          <ac:spMkLst>
            <pc:docMk/>
            <pc:sldMk cId="2967702006" sldId="267"/>
            <ac:spMk id="5" creationId="{00000000-0000-0000-0000-000000000000}"/>
          </ac:spMkLst>
        </pc:spChg>
        <pc:spChg chg="del">
          <ac:chgData name="George" userId="22d0b802-afc6-4b8f-ba57-7a855d96927f" providerId="ADAL" clId="{B3A70AA2-4023-4D48-AB19-2B78D9776EC6}" dt="2020-03-01T19:13:39.597" v="303" actId="478"/>
          <ac:spMkLst>
            <pc:docMk/>
            <pc:sldMk cId="2967702006" sldId="267"/>
            <ac:spMk id="6" creationId="{00000000-0000-0000-0000-000000000000}"/>
          </ac:spMkLst>
        </pc:spChg>
      </pc:sldChg>
      <pc:sldChg chg="modSp add">
        <pc:chgData name="George" userId="22d0b802-afc6-4b8f-ba57-7a855d96927f" providerId="ADAL" clId="{B3A70AA2-4023-4D48-AB19-2B78D9776EC6}" dt="2020-03-01T19:17:13.277" v="441" actId="313"/>
        <pc:sldMkLst>
          <pc:docMk/>
          <pc:sldMk cId="1178959334" sldId="268"/>
        </pc:sldMkLst>
        <pc:spChg chg="mod">
          <ac:chgData name="George" userId="22d0b802-afc6-4b8f-ba57-7a855d96927f" providerId="ADAL" clId="{B3A70AA2-4023-4D48-AB19-2B78D9776EC6}" dt="2020-03-01T19:17:13.277" v="441" actId="313"/>
          <ac:spMkLst>
            <pc:docMk/>
            <pc:sldMk cId="1178959334" sldId="268"/>
            <ac:spMk id="3" creationId="{00000000-0000-0000-0000-000000000000}"/>
          </ac:spMkLst>
        </pc:spChg>
        <pc:spChg chg="mod">
          <ac:chgData name="George" userId="22d0b802-afc6-4b8f-ba57-7a855d96927f" providerId="ADAL" clId="{B3A70AA2-4023-4D48-AB19-2B78D9776EC6}" dt="2020-03-01T19:16:23.197" v="424" actId="20577"/>
          <ac:spMkLst>
            <pc:docMk/>
            <pc:sldMk cId="1178959334" sldId="268"/>
            <ac:spMk id="11" creationId="{00000000-0000-0000-0000-000000000000}"/>
          </ac:spMkLst>
        </pc:spChg>
      </pc:sldChg>
      <pc:sldChg chg="add">
        <pc:chgData name="George" userId="22d0b802-afc6-4b8f-ba57-7a855d96927f" providerId="ADAL" clId="{B3A70AA2-4023-4D48-AB19-2B78D9776EC6}" dt="2020-03-01T19:18:28.587" v="606"/>
        <pc:sldMkLst>
          <pc:docMk/>
          <pc:sldMk cId="3138290190" sldId="269"/>
        </pc:sldMkLst>
      </pc:sldChg>
      <pc:sldChg chg="add del">
        <pc:chgData name="George" userId="22d0b802-afc6-4b8f-ba57-7a855d96927f" providerId="ADAL" clId="{B3A70AA2-4023-4D48-AB19-2B78D9776EC6}" dt="2020-03-01T19:17:47.433" v="471" actId="47"/>
        <pc:sldMkLst>
          <pc:docMk/>
          <pc:sldMk cId="3283643398" sldId="269"/>
        </pc:sldMkLst>
      </pc:sldChg>
      <pc:sldChg chg="modSp add del">
        <pc:chgData name="George" userId="22d0b802-afc6-4b8f-ba57-7a855d96927f" providerId="ADAL" clId="{B3A70AA2-4023-4D48-AB19-2B78D9776EC6}" dt="2020-03-01T20:06:30.586" v="630" actId="47"/>
        <pc:sldMkLst>
          <pc:docMk/>
          <pc:sldMk cId="967086492" sldId="270"/>
        </pc:sldMkLst>
        <pc:spChg chg="mod">
          <ac:chgData name="George" userId="22d0b802-afc6-4b8f-ba57-7a855d96927f" providerId="ADAL" clId="{B3A70AA2-4023-4D48-AB19-2B78D9776EC6}" dt="2020-03-01T20:06:27.845" v="629" actId="20577"/>
          <ac:spMkLst>
            <pc:docMk/>
            <pc:sldMk cId="967086492" sldId="270"/>
            <ac:spMk id="11" creationId="{00000000-0000-0000-0000-000000000000}"/>
          </ac:spMkLst>
        </pc:spChg>
      </pc:sldChg>
      <pc:sldChg chg="modSp add">
        <pc:chgData name="George" userId="22d0b802-afc6-4b8f-ba57-7a855d96927f" providerId="ADAL" clId="{B3A70AA2-4023-4D48-AB19-2B78D9776EC6}" dt="2020-03-01T20:07:03.894" v="694" actId="20577"/>
        <pc:sldMkLst>
          <pc:docMk/>
          <pc:sldMk cId="2777572678" sldId="270"/>
        </pc:sldMkLst>
        <pc:spChg chg="mod">
          <ac:chgData name="George" userId="22d0b802-afc6-4b8f-ba57-7a855d96927f" providerId="ADAL" clId="{B3A70AA2-4023-4D48-AB19-2B78D9776EC6}" dt="2020-03-01T20:07:03.894" v="694" actId="20577"/>
          <ac:spMkLst>
            <pc:docMk/>
            <pc:sldMk cId="2777572678" sldId="270"/>
            <ac:spMk id="3" creationId="{00000000-0000-0000-0000-000000000000}"/>
          </ac:spMkLst>
        </pc:spChg>
        <pc:spChg chg="mod">
          <ac:chgData name="George" userId="22d0b802-afc6-4b8f-ba57-7a855d96927f" providerId="ADAL" clId="{B3A70AA2-4023-4D48-AB19-2B78D9776EC6}" dt="2020-03-01T20:06:42.460" v="650" actId="20577"/>
          <ac:spMkLst>
            <pc:docMk/>
            <pc:sldMk cId="2777572678" sldId="270"/>
            <ac:spMk id="11" creationId="{00000000-0000-0000-0000-000000000000}"/>
          </ac:spMkLst>
        </pc:spChg>
      </pc:sldChg>
      <pc:sldChg chg="addSp delSp modSp add">
        <pc:chgData name="George" userId="22d0b802-afc6-4b8f-ba57-7a855d96927f" providerId="ADAL" clId="{B3A70AA2-4023-4D48-AB19-2B78D9776EC6}" dt="2020-03-01T20:12:49.824" v="785" actId="403"/>
        <pc:sldMkLst>
          <pc:docMk/>
          <pc:sldMk cId="3173185447" sldId="271"/>
        </pc:sldMkLst>
        <pc:spChg chg="del">
          <ac:chgData name="George" userId="22d0b802-afc6-4b8f-ba57-7a855d96927f" providerId="ADAL" clId="{B3A70AA2-4023-4D48-AB19-2B78D9776EC6}" dt="2020-03-01T20:07:23.853" v="696" actId="478"/>
          <ac:spMkLst>
            <pc:docMk/>
            <pc:sldMk cId="3173185447" sldId="271"/>
            <ac:spMk id="3" creationId="{00000000-0000-0000-0000-000000000000}"/>
          </ac:spMkLst>
        </pc:spChg>
        <pc:spChg chg="add mod">
          <ac:chgData name="George" userId="22d0b802-afc6-4b8f-ba57-7a855d96927f" providerId="ADAL" clId="{B3A70AA2-4023-4D48-AB19-2B78D9776EC6}" dt="2020-03-01T20:12:49.824" v="785" actId="403"/>
          <ac:spMkLst>
            <pc:docMk/>
            <pc:sldMk cId="3173185447" sldId="271"/>
            <ac:spMk id="4" creationId="{23269918-474C-4C32-ADD5-D7A66EE4F191}"/>
          </ac:spMkLst>
        </pc:spChg>
        <pc:picChg chg="add del mod">
          <ac:chgData name="George" userId="22d0b802-afc6-4b8f-ba57-7a855d96927f" providerId="ADAL" clId="{B3A70AA2-4023-4D48-AB19-2B78D9776EC6}" dt="2020-03-01T20:11:41.128" v="714" actId="478"/>
          <ac:picMkLst>
            <pc:docMk/>
            <pc:sldMk cId="3173185447" sldId="271"/>
            <ac:picMk id="2" creationId="{3977E063-F8BA-4569-A88A-930E6338047C}"/>
          </ac:picMkLst>
        </pc:picChg>
        <pc:picChg chg="add del mod">
          <ac:chgData name="George" userId="22d0b802-afc6-4b8f-ba57-7a855d96927f" providerId="ADAL" clId="{B3A70AA2-4023-4D48-AB19-2B78D9776EC6}" dt="2020-03-01T20:08:12.752" v="700" actId="478"/>
          <ac:picMkLst>
            <pc:docMk/>
            <pc:sldMk cId="3173185447" sldId="271"/>
            <ac:picMk id="1026" creationId="{F9051AB7-8745-4D11-B114-40345F3A9058}"/>
          </ac:picMkLst>
        </pc:picChg>
      </pc:sldChg>
      <pc:sldChg chg="addSp delSp modSp add">
        <pc:chgData name="George" userId="22d0b802-afc6-4b8f-ba57-7a855d96927f" providerId="ADAL" clId="{B3A70AA2-4023-4D48-AB19-2B78D9776EC6}" dt="2020-03-01T20:14:28.030" v="808" actId="1076"/>
        <pc:sldMkLst>
          <pc:docMk/>
          <pc:sldMk cId="3790006096" sldId="272"/>
        </pc:sldMkLst>
        <pc:spChg chg="del">
          <ac:chgData name="George" userId="22d0b802-afc6-4b8f-ba57-7a855d96927f" providerId="ADAL" clId="{B3A70AA2-4023-4D48-AB19-2B78D9776EC6}" dt="2020-03-01T20:14:23.450" v="805" actId="478"/>
          <ac:spMkLst>
            <pc:docMk/>
            <pc:sldMk cId="3790006096" sldId="272"/>
            <ac:spMk id="3" creationId="{00000000-0000-0000-0000-000000000000}"/>
          </ac:spMkLst>
        </pc:spChg>
        <pc:spChg chg="mod">
          <ac:chgData name="George" userId="22d0b802-afc6-4b8f-ba57-7a855d96927f" providerId="ADAL" clId="{B3A70AA2-4023-4D48-AB19-2B78D9776EC6}" dt="2020-03-01T20:14:20.163" v="804" actId="20577"/>
          <ac:spMkLst>
            <pc:docMk/>
            <pc:sldMk cId="3790006096" sldId="272"/>
            <ac:spMk id="11" creationId="{00000000-0000-0000-0000-000000000000}"/>
          </ac:spMkLst>
        </pc:spChg>
        <pc:picChg chg="add mod">
          <ac:chgData name="George" userId="22d0b802-afc6-4b8f-ba57-7a855d96927f" providerId="ADAL" clId="{B3A70AA2-4023-4D48-AB19-2B78D9776EC6}" dt="2020-03-01T20:14:28.030" v="808" actId="1076"/>
          <ac:picMkLst>
            <pc:docMk/>
            <pc:sldMk cId="3790006096" sldId="272"/>
            <ac:picMk id="2050" creationId="{B2B96C60-7213-472C-9C1F-9348BE8FEA83}"/>
          </ac:picMkLst>
        </pc:picChg>
      </pc:sldChg>
      <pc:sldChg chg="modSp add">
        <pc:chgData name="George" userId="22d0b802-afc6-4b8f-ba57-7a855d96927f" providerId="ADAL" clId="{B3A70AA2-4023-4D48-AB19-2B78D9776EC6}" dt="2020-03-01T20:16:05.236" v="838" actId="20577"/>
        <pc:sldMkLst>
          <pc:docMk/>
          <pc:sldMk cId="3466469417" sldId="273"/>
        </pc:sldMkLst>
        <pc:spChg chg="mod">
          <ac:chgData name="George" userId="22d0b802-afc6-4b8f-ba57-7a855d96927f" providerId="ADAL" clId="{B3A70AA2-4023-4D48-AB19-2B78D9776EC6}" dt="2020-03-01T20:16:05.236" v="838" actId="20577"/>
          <ac:spMkLst>
            <pc:docMk/>
            <pc:sldMk cId="3466469417" sldId="273"/>
            <ac:spMk id="5" creationId="{00000000-0000-0000-0000-000000000000}"/>
          </ac:spMkLst>
        </pc:spChg>
      </pc:sldChg>
      <pc:sldChg chg="addSp modSp add">
        <pc:chgData name="George" userId="22d0b802-afc6-4b8f-ba57-7a855d96927f" providerId="ADAL" clId="{B3A70AA2-4023-4D48-AB19-2B78D9776EC6}" dt="2020-03-01T20:19:29.432" v="998" actId="1076"/>
        <pc:sldMkLst>
          <pc:docMk/>
          <pc:sldMk cId="4200032416" sldId="274"/>
        </pc:sldMkLst>
        <pc:spChg chg="mod">
          <ac:chgData name="George" userId="22d0b802-afc6-4b8f-ba57-7a855d96927f" providerId="ADAL" clId="{B3A70AA2-4023-4D48-AB19-2B78D9776EC6}" dt="2020-03-01T20:19:25.572" v="997" actId="14100"/>
          <ac:spMkLst>
            <pc:docMk/>
            <pc:sldMk cId="4200032416" sldId="274"/>
            <ac:spMk id="3" creationId="{00000000-0000-0000-0000-000000000000}"/>
          </ac:spMkLst>
        </pc:spChg>
        <pc:spChg chg="mod">
          <ac:chgData name="George" userId="22d0b802-afc6-4b8f-ba57-7a855d96927f" providerId="ADAL" clId="{B3A70AA2-4023-4D48-AB19-2B78D9776EC6}" dt="2020-03-01T20:16:32.572" v="862" actId="20577"/>
          <ac:spMkLst>
            <pc:docMk/>
            <pc:sldMk cId="4200032416" sldId="274"/>
            <ac:spMk id="11" creationId="{00000000-0000-0000-0000-000000000000}"/>
          </ac:spMkLst>
        </pc:spChg>
        <pc:picChg chg="add mod">
          <ac:chgData name="George" userId="22d0b802-afc6-4b8f-ba57-7a855d96927f" providerId="ADAL" clId="{B3A70AA2-4023-4D48-AB19-2B78D9776EC6}" dt="2020-03-01T20:19:29.432" v="998" actId="1076"/>
          <ac:picMkLst>
            <pc:docMk/>
            <pc:sldMk cId="4200032416" sldId="274"/>
            <ac:picMk id="2" creationId="{ECA946CB-A571-44EC-BE9B-746C7421C004}"/>
          </ac:picMkLst>
        </pc:picChg>
      </pc:sldChg>
      <pc:sldChg chg="addSp delSp modSp add">
        <pc:chgData name="George" userId="22d0b802-afc6-4b8f-ba57-7a855d96927f" providerId="ADAL" clId="{B3A70AA2-4023-4D48-AB19-2B78D9776EC6}" dt="2020-03-01T21:33:26.908" v="1646" actId="1076"/>
        <pc:sldMkLst>
          <pc:docMk/>
          <pc:sldMk cId="1008184787" sldId="275"/>
        </pc:sldMkLst>
        <pc:spChg chg="mod">
          <ac:chgData name="George" userId="22d0b802-afc6-4b8f-ba57-7a855d96927f" providerId="ADAL" clId="{B3A70AA2-4023-4D48-AB19-2B78D9776EC6}" dt="2020-03-01T20:20:19.062" v="1079" actId="20577"/>
          <ac:spMkLst>
            <pc:docMk/>
            <pc:sldMk cId="1008184787" sldId="275"/>
            <ac:spMk id="3" creationId="{00000000-0000-0000-0000-000000000000}"/>
          </ac:spMkLst>
        </pc:spChg>
        <pc:spChg chg="mod">
          <ac:chgData name="George" userId="22d0b802-afc6-4b8f-ba57-7a855d96927f" providerId="ADAL" clId="{B3A70AA2-4023-4D48-AB19-2B78D9776EC6}" dt="2020-03-01T20:32:00.512" v="1148" actId="14100"/>
          <ac:spMkLst>
            <pc:docMk/>
            <pc:sldMk cId="1008184787" sldId="275"/>
            <ac:spMk id="11" creationId="{00000000-0000-0000-0000-000000000000}"/>
          </ac:spMkLst>
        </pc:spChg>
        <pc:picChg chg="del">
          <ac:chgData name="George" userId="22d0b802-afc6-4b8f-ba57-7a855d96927f" providerId="ADAL" clId="{B3A70AA2-4023-4D48-AB19-2B78D9776EC6}" dt="2020-03-01T20:20:02.474" v="1036" actId="478"/>
          <ac:picMkLst>
            <pc:docMk/>
            <pc:sldMk cId="1008184787" sldId="275"/>
            <ac:picMk id="2" creationId="{ECA946CB-A571-44EC-BE9B-746C7421C004}"/>
          </ac:picMkLst>
        </pc:picChg>
        <pc:picChg chg="add mod">
          <ac:chgData name="George" userId="22d0b802-afc6-4b8f-ba57-7a855d96927f" providerId="ADAL" clId="{B3A70AA2-4023-4D48-AB19-2B78D9776EC6}" dt="2020-03-01T21:33:26.908" v="1646" actId="1076"/>
          <ac:picMkLst>
            <pc:docMk/>
            <pc:sldMk cId="1008184787" sldId="275"/>
            <ac:picMk id="8194" creationId="{93A3D79E-EFB5-4C74-925C-52E65CFB9662}"/>
          </ac:picMkLst>
        </pc:picChg>
      </pc:sldChg>
      <pc:sldChg chg="addSp delSp modSp add">
        <pc:chgData name="George" userId="22d0b802-afc6-4b8f-ba57-7a855d96927f" providerId="ADAL" clId="{B3A70AA2-4023-4D48-AB19-2B78D9776EC6}" dt="2020-03-01T20:30:58.428" v="1145" actId="1076"/>
        <pc:sldMkLst>
          <pc:docMk/>
          <pc:sldMk cId="3792159842" sldId="276"/>
        </pc:sldMkLst>
        <pc:spChg chg="mod">
          <ac:chgData name="George" userId="22d0b802-afc6-4b8f-ba57-7a855d96927f" providerId="ADAL" clId="{B3A70AA2-4023-4D48-AB19-2B78D9776EC6}" dt="2020-03-01T20:30:27.629" v="1142" actId="1076"/>
          <ac:spMkLst>
            <pc:docMk/>
            <pc:sldMk cId="3792159842" sldId="276"/>
            <ac:spMk id="3" creationId="{00000000-0000-0000-0000-000000000000}"/>
          </ac:spMkLst>
        </pc:spChg>
        <pc:spChg chg="mod">
          <ac:chgData name="George" userId="22d0b802-afc6-4b8f-ba57-7a855d96927f" providerId="ADAL" clId="{B3A70AA2-4023-4D48-AB19-2B78D9776EC6}" dt="2020-03-01T20:30:01.407" v="1130" actId="14100"/>
          <ac:spMkLst>
            <pc:docMk/>
            <pc:sldMk cId="3792159842" sldId="276"/>
            <ac:spMk id="11" creationId="{00000000-0000-0000-0000-000000000000}"/>
          </ac:spMkLst>
        </pc:spChg>
        <pc:picChg chg="del">
          <ac:chgData name="George" userId="22d0b802-afc6-4b8f-ba57-7a855d96927f" providerId="ADAL" clId="{B3A70AA2-4023-4D48-AB19-2B78D9776EC6}" dt="2020-03-01T20:30:03.231" v="1131" actId="478"/>
          <ac:picMkLst>
            <pc:docMk/>
            <pc:sldMk cId="3792159842" sldId="276"/>
            <ac:picMk id="2" creationId="{ECA946CB-A571-44EC-BE9B-746C7421C004}"/>
          </ac:picMkLst>
        </pc:picChg>
        <pc:picChg chg="add mod">
          <ac:chgData name="George" userId="22d0b802-afc6-4b8f-ba57-7a855d96927f" providerId="ADAL" clId="{B3A70AA2-4023-4D48-AB19-2B78D9776EC6}" dt="2020-03-01T20:30:58.428" v="1145" actId="1076"/>
          <ac:picMkLst>
            <pc:docMk/>
            <pc:sldMk cId="3792159842" sldId="276"/>
            <ac:picMk id="4" creationId="{B06AAD1F-546D-4D60-83B5-447E85AB3216}"/>
          </ac:picMkLst>
        </pc:picChg>
      </pc:sldChg>
      <pc:sldChg chg="addSp delSp modSp add">
        <pc:chgData name="George" userId="22d0b802-afc6-4b8f-ba57-7a855d96927f" providerId="ADAL" clId="{B3A70AA2-4023-4D48-AB19-2B78D9776EC6}" dt="2020-03-01T20:39:12.254" v="1234" actId="732"/>
        <pc:sldMkLst>
          <pc:docMk/>
          <pc:sldMk cId="3537963124" sldId="277"/>
        </pc:sldMkLst>
        <pc:spChg chg="del">
          <ac:chgData name="George" userId="22d0b802-afc6-4b8f-ba57-7a855d96927f" providerId="ADAL" clId="{B3A70AA2-4023-4D48-AB19-2B78D9776EC6}" dt="2020-03-01T20:32:25.551" v="1185" actId="478"/>
          <ac:spMkLst>
            <pc:docMk/>
            <pc:sldMk cId="3537963124" sldId="277"/>
            <ac:spMk id="3" creationId="{00000000-0000-0000-0000-000000000000}"/>
          </ac:spMkLst>
        </pc:spChg>
        <pc:spChg chg="mod">
          <ac:chgData name="George" userId="22d0b802-afc6-4b8f-ba57-7a855d96927f" providerId="ADAL" clId="{B3A70AA2-4023-4D48-AB19-2B78D9776EC6}" dt="2020-03-01T20:36:39.197" v="1210" actId="14100"/>
          <ac:spMkLst>
            <pc:docMk/>
            <pc:sldMk cId="3537963124" sldId="277"/>
            <ac:spMk id="11" creationId="{00000000-0000-0000-0000-000000000000}"/>
          </ac:spMkLst>
        </pc:spChg>
        <pc:picChg chg="add mod">
          <ac:chgData name="George" userId="22d0b802-afc6-4b8f-ba57-7a855d96927f" providerId="ADAL" clId="{B3A70AA2-4023-4D48-AB19-2B78D9776EC6}" dt="2020-03-01T20:35:00.437" v="1191" actId="1076"/>
          <ac:picMkLst>
            <pc:docMk/>
            <pc:sldMk cId="3537963124" sldId="277"/>
            <ac:picMk id="2" creationId="{EE00F623-B865-4799-8615-45050B57F6A3}"/>
          </ac:picMkLst>
        </pc:picChg>
        <pc:picChg chg="add del mod modCrop">
          <ac:chgData name="George" userId="22d0b802-afc6-4b8f-ba57-7a855d96927f" providerId="ADAL" clId="{B3A70AA2-4023-4D48-AB19-2B78D9776EC6}" dt="2020-03-01T20:38:56.123" v="1227" actId="478"/>
          <ac:picMkLst>
            <pc:docMk/>
            <pc:sldMk cId="3537963124" sldId="277"/>
            <ac:picMk id="4" creationId="{48642B7D-7B2B-44D4-BE5C-BB9EE2194642}"/>
          </ac:picMkLst>
        </pc:picChg>
        <pc:picChg chg="add mod modCrop">
          <ac:chgData name="George" userId="22d0b802-afc6-4b8f-ba57-7a855d96927f" providerId="ADAL" clId="{B3A70AA2-4023-4D48-AB19-2B78D9776EC6}" dt="2020-03-01T20:39:12.254" v="1234" actId="732"/>
          <ac:picMkLst>
            <pc:docMk/>
            <pc:sldMk cId="3537963124" sldId="277"/>
            <ac:picMk id="7" creationId="{DCA36418-A850-4A75-9BF1-2B7EE9BBDB76}"/>
          </ac:picMkLst>
        </pc:picChg>
      </pc:sldChg>
      <pc:sldChg chg="add del">
        <pc:chgData name="George" userId="22d0b802-afc6-4b8f-ba57-7a855d96927f" providerId="ADAL" clId="{B3A70AA2-4023-4D48-AB19-2B78D9776EC6}" dt="2020-03-01T20:36:44.590" v="1212" actId="47"/>
        <pc:sldMkLst>
          <pc:docMk/>
          <pc:sldMk cId="423530799" sldId="278"/>
        </pc:sldMkLst>
      </pc:sldChg>
      <pc:sldChg chg="add del">
        <pc:chgData name="George" userId="22d0b802-afc6-4b8f-ba57-7a855d96927f" providerId="ADAL" clId="{B3A70AA2-4023-4D48-AB19-2B78D9776EC6}" dt="2020-03-01T20:33:48.832" v="1187"/>
        <pc:sldMkLst>
          <pc:docMk/>
          <pc:sldMk cId="3329992458" sldId="278"/>
        </pc:sldMkLst>
      </pc:sldChg>
      <pc:sldChg chg="addSp delSp modSp add">
        <pc:chgData name="George" userId="22d0b802-afc6-4b8f-ba57-7a855d96927f" providerId="ADAL" clId="{B3A70AA2-4023-4D48-AB19-2B78D9776EC6}" dt="2020-03-01T20:43:15.523" v="1238" actId="1076"/>
        <pc:sldMkLst>
          <pc:docMk/>
          <pc:sldMk cId="1576319301" sldId="279"/>
        </pc:sldMkLst>
        <pc:spChg chg="mod">
          <ac:chgData name="George" userId="22d0b802-afc6-4b8f-ba57-7a855d96927f" providerId="ADAL" clId="{B3A70AA2-4023-4D48-AB19-2B78D9776EC6}" dt="2020-03-01T20:36:54.894" v="1221" actId="20577"/>
          <ac:spMkLst>
            <pc:docMk/>
            <pc:sldMk cId="1576319301" sldId="279"/>
            <ac:spMk id="11" creationId="{00000000-0000-0000-0000-000000000000}"/>
          </ac:spMkLst>
        </pc:spChg>
        <pc:picChg chg="del">
          <ac:chgData name="George" userId="22d0b802-afc6-4b8f-ba57-7a855d96927f" providerId="ADAL" clId="{B3A70AA2-4023-4D48-AB19-2B78D9776EC6}" dt="2020-03-01T20:36:59.225" v="1222" actId="478"/>
          <ac:picMkLst>
            <pc:docMk/>
            <pc:sldMk cId="1576319301" sldId="279"/>
            <ac:picMk id="2" creationId="{EE00F623-B865-4799-8615-45050B57F6A3}"/>
          </ac:picMkLst>
        </pc:picChg>
        <pc:picChg chg="add del mod">
          <ac:chgData name="George" userId="22d0b802-afc6-4b8f-ba57-7a855d96927f" providerId="ADAL" clId="{B3A70AA2-4023-4D48-AB19-2B78D9776EC6}" dt="2020-03-01T20:38:53.699" v="1226" actId="21"/>
          <ac:picMkLst>
            <pc:docMk/>
            <pc:sldMk cId="1576319301" sldId="279"/>
            <ac:picMk id="3" creationId="{512E6BD3-257D-4703-AD39-47050F7B7049}"/>
          </ac:picMkLst>
        </pc:picChg>
        <pc:picChg chg="del">
          <ac:chgData name="George" userId="22d0b802-afc6-4b8f-ba57-7a855d96927f" providerId="ADAL" clId="{B3A70AA2-4023-4D48-AB19-2B78D9776EC6}" dt="2020-03-01T20:37:00.633" v="1223" actId="478"/>
          <ac:picMkLst>
            <pc:docMk/>
            <pc:sldMk cId="1576319301" sldId="279"/>
            <ac:picMk id="4" creationId="{48642B7D-7B2B-44D4-BE5C-BB9EE2194642}"/>
          </ac:picMkLst>
        </pc:picChg>
        <pc:picChg chg="add mod">
          <ac:chgData name="George" userId="22d0b802-afc6-4b8f-ba57-7a855d96927f" providerId="ADAL" clId="{B3A70AA2-4023-4D48-AB19-2B78D9776EC6}" dt="2020-03-01T20:43:15.523" v="1238" actId="1076"/>
          <ac:picMkLst>
            <pc:docMk/>
            <pc:sldMk cId="1576319301" sldId="279"/>
            <ac:picMk id="5" creationId="{6C4D10E5-0828-4842-96EE-BC9DD1874C36}"/>
          </ac:picMkLst>
        </pc:picChg>
      </pc:sldChg>
      <pc:sldChg chg="addSp delSp modSp add">
        <pc:chgData name="George" userId="22d0b802-afc6-4b8f-ba57-7a855d96927f" providerId="ADAL" clId="{B3A70AA2-4023-4D48-AB19-2B78D9776EC6}" dt="2020-03-01T21:02:28.749" v="1298" actId="1076"/>
        <pc:sldMkLst>
          <pc:docMk/>
          <pc:sldMk cId="2580960073" sldId="280"/>
        </pc:sldMkLst>
        <pc:spChg chg="del">
          <ac:chgData name="George" userId="22d0b802-afc6-4b8f-ba57-7a855d96927f" providerId="ADAL" clId="{B3A70AA2-4023-4D48-AB19-2B78D9776EC6}" dt="2020-03-01T20:45:51.899" v="1261" actId="478"/>
          <ac:spMkLst>
            <pc:docMk/>
            <pc:sldMk cId="2580960073" sldId="280"/>
            <ac:spMk id="3" creationId="{00000000-0000-0000-0000-000000000000}"/>
          </ac:spMkLst>
        </pc:spChg>
        <pc:spChg chg="add mod">
          <ac:chgData name="George" userId="22d0b802-afc6-4b8f-ba57-7a855d96927f" providerId="ADAL" clId="{B3A70AA2-4023-4D48-AB19-2B78D9776EC6}" dt="2020-03-01T21:02:28.749" v="1298" actId="1076"/>
          <ac:spMkLst>
            <pc:docMk/>
            <pc:sldMk cId="2580960073" sldId="280"/>
            <ac:spMk id="6" creationId="{9E98BF9E-6B63-49CA-9154-2D467A15E39F}"/>
          </ac:spMkLst>
        </pc:spChg>
        <pc:spChg chg="mod">
          <ac:chgData name="George" userId="22d0b802-afc6-4b8f-ba57-7a855d96927f" providerId="ADAL" clId="{B3A70AA2-4023-4D48-AB19-2B78D9776EC6}" dt="2020-03-01T20:45:09.030" v="1260" actId="20577"/>
          <ac:spMkLst>
            <pc:docMk/>
            <pc:sldMk cId="2580960073" sldId="280"/>
            <ac:spMk id="11" creationId="{00000000-0000-0000-0000-000000000000}"/>
          </ac:spMkLst>
        </pc:spChg>
        <pc:picChg chg="add del mod">
          <ac:chgData name="George" userId="22d0b802-afc6-4b8f-ba57-7a855d96927f" providerId="ADAL" clId="{B3A70AA2-4023-4D48-AB19-2B78D9776EC6}" dt="2020-03-01T20:47:30.984" v="1277" actId="478"/>
          <ac:picMkLst>
            <pc:docMk/>
            <pc:sldMk cId="2580960073" sldId="280"/>
            <ac:picMk id="4" creationId="{4A69F651-27A3-42E9-A480-E4814C2B985F}"/>
          </ac:picMkLst>
        </pc:picChg>
        <pc:picChg chg="add mod">
          <ac:chgData name="George" userId="22d0b802-afc6-4b8f-ba57-7a855d96927f" providerId="ADAL" clId="{B3A70AA2-4023-4D48-AB19-2B78D9776EC6}" dt="2020-03-01T20:58:56.663" v="1286" actId="1076"/>
          <ac:picMkLst>
            <pc:docMk/>
            <pc:sldMk cId="2580960073" sldId="280"/>
            <ac:picMk id="5" creationId="{A94A97ED-407A-49F9-9757-C32EE7F3FEFC}"/>
          </ac:picMkLst>
        </pc:picChg>
        <pc:picChg chg="add mod">
          <ac:chgData name="George" userId="22d0b802-afc6-4b8f-ba57-7a855d96927f" providerId="ADAL" clId="{B3A70AA2-4023-4D48-AB19-2B78D9776EC6}" dt="2020-03-01T21:02:24.669" v="1297" actId="1076"/>
          <ac:picMkLst>
            <pc:docMk/>
            <pc:sldMk cId="2580960073" sldId="280"/>
            <ac:picMk id="7" creationId="{10FCD662-532F-45AE-8CBA-F00475454B51}"/>
          </ac:picMkLst>
        </pc:picChg>
        <pc:picChg chg="add del mod">
          <ac:chgData name="George" userId="22d0b802-afc6-4b8f-ba57-7a855d96927f" providerId="ADAL" clId="{B3A70AA2-4023-4D48-AB19-2B78D9776EC6}" dt="2020-03-01T20:58:50.099" v="1283" actId="478"/>
          <ac:picMkLst>
            <pc:docMk/>
            <pc:sldMk cId="2580960073" sldId="280"/>
            <ac:picMk id="3074" creationId="{D31F9289-3A92-48FC-A05F-1C64B6730E36}"/>
          </ac:picMkLst>
        </pc:picChg>
        <pc:picChg chg="add del mod">
          <ac:chgData name="George" userId="22d0b802-afc6-4b8f-ba57-7a855d96927f" providerId="ADAL" clId="{B3A70AA2-4023-4D48-AB19-2B78D9776EC6}" dt="2020-03-01T20:58:51.689" v="1284" actId="478"/>
          <ac:picMkLst>
            <pc:docMk/>
            <pc:sldMk cId="2580960073" sldId="280"/>
            <ac:picMk id="3076" creationId="{AD3DD88B-1D30-4C97-AEE0-2C27136E650D}"/>
          </ac:picMkLst>
        </pc:picChg>
      </pc:sldChg>
      <pc:sldChg chg="addSp delSp modSp add">
        <pc:chgData name="George" userId="22d0b802-afc6-4b8f-ba57-7a855d96927f" providerId="ADAL" clId="{B3A70AA2-4023-4D48-AB19-2B78D9776EC6}" dt="2020-03-01T21:24:51.739" v="1626" actId="1076"/>
        <pc:sldMkLst>
          <pc:docMk/>
          <pc:sldMk cId="1486192924" sldId="281"/>
        </pc:sldMkLst>
        <pc:spChg chg="del">
          <ac:chgData name="George" userId="22d0b802-afc6-4b8f-ba57-7a855d96927f" providerId="ADAL" clId="{B3A70AA2-4023-4D48-AB19-2B78D9776EC6}" dt="2020-03-01T21:03:04.958" v="1322" actId="478"/>
          <ac:spMkLst>
            <pc:docMk/>
            <pc:sldMk cId="1486192924" sldId="281"/>
            <ac:spMk id="6" creationId="{9E98BF9E-6B63-49CA-9154-2D467A15E39F}"/>
          </ac:spMkLst>
        </pc:spChg>
        <pc:spChg chg="mod">
          <ac:chgData name="George" userId="22d0b802-afc6-4b8f-ba57-7a855d96927f" providerId="ADAL" clId="{B3A70AA2-4023-4D48-AB19-2B78D9776EC6}" dt="2020-03-01T21:03:00.418" v="1319" actId="20577"/>
          <ac:spMkLst>
            <pc:docMk/>
            <pc:sldMk cId="1486192924" sldId="281"/>
            <ac:spMk id="11" creationId="{00000000-0000-0000-0000-000000000000}"/>
          </ac:spMkLst>
        </pc:spChg>
        <pc:picChg chg="del">
          <ac:chgData name="George" userId="22d0b802-afc6-4b8f-ba57-7a855d96927f" providerId="ADAL" clId="{B3A70AA2-4023-4D48-AB19-2B78D9776EC6}" dt="2020-03-01T21:03:02.375" v="1320" actId="478"/>
          <ac:picMkLst>
            <pc:docMk/>
            <pc:sldMk cId="1486192924" sldId="281"/>
            <ac:picMk id="5" creationId="{A94A97ED-407A-49F9-9757-C32EE7F3FEFC}"/>
          </ac:picMkLst>
        </pc:picChg>
        <pc:picChg chg="del">
          <ac:chgData name="George" userId="22d0b802-afc6-4b8f-ba57-7a855d96927f" providerId="ADAL" clId="{B3A70AA2-4023-4D48-AB19-2B78D9776EC6}" dt="2020-03-01T21:03:03.298" v="1321" actId="478"/>
          <ac:picMkLst>
            <pc:docMk/>
            <pc:sldMk cId="1486192924" sldId="281"/>
            <ac:picMk id="7" creationId="{10FCD662-532F-45AE-8CBA-F00475454B51}"/>
          </ac:picMkLst>
        </pc:picChg>
        <pc:picChg chg="add mod">
          <ac:chgData name="George" userId="22d0b802-afc6-4b8f-ba57-7a855d96927f" providerId="ADAL" clId="{B3A70AA2-4023-4D48-AB19-2B78D9776EC6}" dt="2020-03-01T21:24:51.739" v="1626" actId="1076"/>
          <ac:picMkLst>
            <pc:docMk/>
            <pc:sldMk cId="1486192924" sldId="281"/>
            <ac:picMk id="7170" creationId="{ABA02E0B-B7A0-4FD6-AAC5-9DED31597CB2}"/>
          </ac:picMkLst>
        </pc:picChg>
      </pc:sldChg>
      <pc:sldChg chg="addSp modSp add">
        <pc:chgData name="George" userId="22d0b802-afc6-4b8f-ba57-7a855d96927f" providerId="ADAL" clId="{B3A70AA2-4023-4D48-AB19-2B78D9776EC6}" dt="2020-03-01T21:11:26.389" v="1459" actId="20577"/>
        <pc:sldMkLst>
          <pc:docMk/>
          <pc:sldMk cId="2192119357" sldId="282"/>
        </pc:sldMkLst>
        <pc:spChg chg="add mod">
          <ac:chgData name="George" userId="22d0b802-afc6-4b8f-ba57-7a855d96927f" providerId="ADAL" clId="{B3A70AA2-4023-4D48-AB19-2B78D9776EC6}" dt="2020-03-01T21:11:26.389" v="1459" actId="20577"/>
          <ac:spMkLst>
            <pc:docMk/>
            <pc:sldMk cId="2192119357" sldId="282"/>
            <ac:spMk id="4" creationId="{5A4F6C64-3E8D-4255-95B8-CF64265213DA}"/>
          </ac:spMkLst>
        </pc:spChg>
        <pc:spChg chg="mod">
          <ac:chgData name="George" userId="22d0b802-afc6-4b8f-ba57-7a855d96927f" providerId="ADAL" clId="{B3A70AA2-4023-4D48-AB19-2B78D9776EC6}" dt="2020-03-01T21:11:09.494" v="1406" actId="14100"/>
          <ac:spMkLst>
            <pc:docMk/>
            <pc:sldMk cId="2192119357" sldId="282"/>
            <ac:spMk id="11" creationId="{00000000-0000-0000-0000-000000000000}"/>
          </ac:spMkLst>
        </pc:spChg>
      </pc:sldChg>
      <pc:sldChg chg="addSp delSp modSp add">
        <pc:chgData name="George" userId="22d0b802-afc6-4b8f-ba57-7a855d96927f" providerId="ADAL" clId="{B3A70AA2-4023-4D48-AB19-2B78D9776EC6}" dt="2020-03-01T21:28:43.922" v="1637" actId="1076"/>
        <pc:sldMkLst>
          <pc:docMk/>
          <pc:sldMk cId="1805010821" sldId="283"/>
        </pc:sldMkLst>
        <pc:spChg chg="mod">
          <ac:chgData name="George" userId="22d0b802-afc6-4b8f-ba57-7a855d96927f" providerId="ADAL" clId="{B3A70AA2-4023-4D48-AB19-2B78D9776EC6}" dt="2020-03-01T21:12:09.340" v="1585" actId="20577"/>
          <ac:spMkLst>
            <pc:docMk/>
            <pc:sldMk cId="1805010821" sldId="283"/>
            <ac:spMk id="4" creationId="{5A4F6C64-3E8D-4255-95B8-CF64265213DA}"/>
          </ac:spMkLst>
        </pc:spChg>
        <pc:spChg chg="mod">
          <ac:chgData name="George" userId="22d0b802-afc6-4b8f-ba57-7a855d96927f" providerId="ADAL" clId="{B3A70AA2-4023-4D48-AB19-2B78D9776EC6}" dt="2020-03-01T21:11:48.014" v="1525" actId="20577"/>
          <ac:spMkLst>
            <pc:docMk/>
            <pc:sldMk cId="1805010821" sldId="283"/>
            <ac:spMk id="11" creationId="{00000000-0000-0000-0000-000000000000}"/>
          </ac:spMkLst>
        </pc:spChg>
        <pc:picChg chg="add del mod">
          <ac:chgData name="George" userId="22d0b802-afc6-4b8f-ba57-7a855d96927f" providerId="ADAL" clId="{B3A70AA2-4023-4D48-AB19-2B78D9776EC6}" dt="2020-03-01T21:27:50.865" v="1635" actId="478"/>
          <ac:picMkLst>
            <pc:docMk/>
            <pc:sldMk cId="1805010821" sldId="283"/>
            <ac:picMk id="2" creationId="{2036E9E2-2002-4D96-BE54-743730A4E5FC}"/>
          </ac:picMkLst>
        </pc:picChg>
        <pc:picChg chg="add mod">
          <ac:chgData name="George" userId="22d0b802-afc6-4b8f-ba57-7a855d96927f" providerId="ADAL" clId="{B3A70AA2-4023-4D48-AB19-2B78D9776EC6}" dt="2020-03-01T21:28:43.922" v="1637" actId="1076"/>
          <ac:picMkLst>
            <pc:docMk/>
            <pc:sldMk cId="1805010821" sldId="283"/>
            <ac:picMk id="3" creationId="{C775B9AF-46E6-4AFE-9BCC-E083A87AD50C}"/>
          </ac:picMkLst>
        </pc:picChg>
      </pc:sldChg>
      <pc:sldChg chg="addSp delSp modSp add">
        <pc:chgData name="George" userId="22d0b802-afc6-4b8f-ba57-7a855d96927f" providerId="ADAL" clId="{B3A70AA2-4023-4D48-AB19-2B78D9776EC6}" dt="2020-03-01T22:25:05.708" v="2778" actId="1076"/>
        <pc:sldMkLst>
          <pc:docMk/>
          <pc:sldMk cId="3303771413" sldId="284"/>
        </pc:sldMkLst>
        <pc:spChg chg="del">
          <ac:chgData name="George" userId="22d0b802-afc6-4b8f-ba57-7a855d96927f" providerId="ADAL" clId="{B3A70AA2-4023-4D48-AB19-2B78D9776EC6}" dt="2020-03-01T22:25:01.008" v="2777" actId="478"/>
          <ac:spMkLst>
            <pc:docMk/>
            <pc:sldMk cId="3303771413" sldId="284"/>
            <ac:spMk id="4" creationId="{5A4F6C64-3E8D-4255-95B8-CF64265213DA}"/>
          </ac:spMkLst>
        </pc:spChg>
        <pc:spChg chg="mod">
          <ac:chgData name="George" userId="22d0b802-afc6-4b8f-ba57-7a855d96927f" providerId="ADAL" clId="{B3A70AA2-4023-4D48-AB19-2B78D9776EC6}" dt="2020-03-01T21:17:00.198" v="1620" actId="20577"/>
          <ac:spMkLst>
            <pc:docMk/>
            <pc:sldMk cId="3303771413" sldId="284"/>
            <ac:spMk id="11" creationId="{00000000-0000-0000-0000-000000000000}"/>
          </ac:spMkLst>
        </pc:spChg>
        <pc:picChg chg="add mod">
          <ac:chgData name="George" userId="22d0b802-afc6-4b8f-ba57-7a855d96927f" providerId="ADAL" clId="{B3A70AA2-4023-4D48-AB19-2B78D9776EC6}" dt="2020-03-01T22:25:05.708" v="2778" actId="1076"/>
          <ac:picMkLst>
            <pc:docMk/>
            <pc:sldMk cId="3303771413" sldId="284"/>
            <ac:picMk id="2" creationId="{D236C747-504E-40B6-859F-58C21655FAF7}"/>
          </ac:picMkLst>
        </pc:picChg>
      </pc:sldChg>
      <pc:sldChg chg="addSp delSp modSp add">
        <pc:chgData name="George" userId="22d0b802-afc6-4b8f-ba57-7a855d96927f" providerId="ADAL" clId="{B3A70AA2-4023-4D48-AB19-2B78D9776EC6}" dt="2020-03-01T21:36:00.045" v="1741" actId="20577"/>
        <pc:sldMkLst>
          <pc:docMk/>
          <pc:sldMk cId="2626089770" sldId="285"/>
        </pc:sldMkLst>
        <pc:spChg chg="add mod">
          <ac:chgData name="George" userId="22d0b802-afc6-4b8f-ba57-7a855d96927f" providerId="ADAL" clId="{B3A70AA2-4023-4D48-AB19-2B78D9776EC6}" dt="2020-03-01T21:36:00.045" v="1741" actId="20577"/>
          <ac:spMkLst>
            <pc:docMk/>
            <pc:sldMk cId="2626089770" sldId="285"/>
            <ac:spMk id="2" creationId="{3C91F328-8142-4144-BCDA-546419DEBF01}"/>
          </ac:spMkLst>
        </pc:spChg>
        <pc:spChg chg="mod">
          <ac:chgData name="George" userId="22d0b802-afc6-4b8f-ba57-7a855d96927f" providerId="ADAL" clId="{B3A70AA2-4023-4D48-AB19-2B78D9776EC6}" dt="2020-03-01T21:34:25.001" v="1724" actId="20577"/>
          <ac:spMkLst>
            <pc:docMk/>
            <pc:sldMk cId="2626089770" sldId="285"/>
            <ac:spMk id="4" creationId="{5A4F6C64-3E8D-4255-95B8-CF64265213DA}"/>
          </ac:spMkLst>
        </pc:spChg>
        <pc:spChg chg="del">
          <ac:chgData name="George" userId="22d0b802-afc6-4b8f-ba57-7a855d96927f" providerId="ADAL" clId="{B3A70AA2-4023-4D48-AB19-2B78D9776EC6}" dt="2020-03-01T21:34:02.195" v="1648" actId="478"/>
          <ac:spMkLst>
            <pc:docMk/>
            <pc:sldMk cId="2626089770" sldId="285"/>
            <ac:spMk id="11" creationId="{00000000-0000-0000-0000-000000000000}"/>
          </ac:spMkLst>
        </pc:spChg>
        <pc:picChg chg="del">
          <ac:chgData name="George" userId="22d0b802-afc6-4b8f-ba57-7a855d96927f" providerId="ADAL" clId="{B3A70AA2-4023-4D48-AB19-2B78D9776EC6}" dt="2020-03-01T21:34:26.969" v="1725" actId="478"/>
          <ac:picMkLst>
            <pc:docMk/>
            <pc:sldMk cId="2626089770" sldId="285"/>
            <ac:picMk id="3" creationId="{C775B9AF-46E6-4AFE-9BCC-E083A87AD50C}"/>
          </ac:picMkLst>
        </pc:picChg>
      </pc:sldChg>
      <pc:sldChg chg="addSp delSp modSp add">
        <pc:chgData name="George" userId="22d0b802-afc6-4b8f-ba57-7a855d96927f" providerId="ADAL" clId="{B3A70AA2-4023-4D48-AB19-2B78D9776EC6}" dt="2020-03-01T21:53:25.574" v="2113" actId="1076"/>
        <pc:sldMkLst>
          <pc:docMk/>
          <pc:sldMk cId="3337250171" sldId="286"/>
        </pc:sldMkLst>
        <pc:spChg chg="mod">
          <ac:chgData name="George" userId="22d0b802-afc6-4b8f-ba57-7a855d96927f" providerId="ADAL" clId="{B3A70AA2-4023-4D48-AB19-2B78D9776EC6}" dt="2020-03-01T21:53:16.098" v="2109" actId="403"/>
          <ac:spMkLst>
            <pc:docMk/>
            <pc:sldMk cId="3337250171" sldId="286"/>
            <ac:spMk id="7" creationId="{D376EA13-BCEE-43B3-8E86-F1CBBCD78DD3}"/>
          </ac:spMkLst>
        </pc:spChg>
        <pc:spChg chg="del mod">
          <ac:chgData name="George" userId="22d0b802-afc6-4b8f-ba57-7a855d96927f" providerId="ADAL" clId="{B3A70AA2-4023-4D48-AB19-2B78D9776EC6}" dt="2020-03-01T21:49:55.863" v="2061" actId="478"/>
          <ac:spMkLst>
            <pc:docMk/>
            <pc:sldMk cId="3337250171" sldId="286"/>
            <ac:spMk id="8" creationId="{D5D551EF-531E-4F42-8A45-A6960E04FFBE}"/>
          </ac:spMkLst>
        </pc:spChg>
        <pc:spChg chg="del">
          <ac:chgData name="George" userId="22d0b802-afc6-4b8f-ba57-7a855d96927f" providerId="ADAL" clId="{B3A70AA2-4023-4D48-AB19-2B78D9776EC6}" dt="2020-03-01T21:49:57.144" v="2062" actId="478"/>
          <ac:spMkLst>
            <pc:docMk/>
            <pc:sldMk cId="3337250171" sldId="286"/>
            <ac:spMk id="9" creationId="{8375D8C4-63A1-406B-9628-744EA68BF3A2}"/>
          </ac:spMkLst>
        </pc:spChg>
        <pc:spChg chg="mod">
          <ac:chgData name="George" userId="22d0b802-afc6-4b8f-ba57-7a855d96927f" providerId="ADAL" clId="{B3A70AA2-4023-4D48-AB19-2B78D9776EC6}" dt="2020-03-01T21:49:28.976" v="2054" actId="20577"/>
          <ac:spMkLst>
            <pc:docMk/>
            <pc:sldMk cId="3337250171" sldId="286"/>
            <ac:spMk id="11" creationId="{00000000-0000-0000-0000-000000000000}"/>
          </ac:spMkLst>
        </pc:spChg>
        <pc:spChg chg="add mod">
          <ac:chgData name="George" userId="22d0b802-afc6-4b8f-ba57-7a855d96927f" providerId="ADAL" clId="{B3A70AA2-4023-4D48-AB19-2B78D9776EC6}" dt="2020-03-01T21:53:19.458" v="2111" actId="403"/>
          <ac:spMkLst>
            <pc:docMk/>
            <pc:sldMk cId="3337250171" sldId="286"/>
            <ac:spMk id="12" creationId="{E0800236-16B1-47E6-ACB0-1EE54C224E4D}"/>
          </ac:spMkLst>
        </pc:spChg>
        <pc:spChg chg="add del mod">
          <ac:chgData name="George" userId="22d0b802-afc6-4b8f-ba57-7a855d96927f" providerId="ADAL" clId="{B3A70AA2-4023-4D48-AB19-2B78D9776EC6}" dt="2020-03-01T21:51:19.246" v="2080" actId="478"/>
          <ac:spMkLst>
            <pc:docMk/>
            <pc:sldMk cId="3337250171" sldId="286"/>
            <ac:spMk id="13" creationId="{41B409E7-F4B5-4C29-A3A0-C35D6AFEC0A2}"/>
          </ac:spMkLst>
        </pc:spChg>
        <pc:graphicFrameChg chg="del modGraphic">
          <ac:chgData name="George" userId="22d0b802-afc6-4b8f-ba57-7a855d96927f" providerId="ADAL" clId="{B3A70AA2-4023-4D48-AB19-2B78D9776EC6}" dt="2020-03-01T21:49:39.155" v="2058" actId="478"/>
          <ac:graphicFrameMkLst>
            <pc:docMk/>
            <pc:sldMk cId="3337250171" sldId="286"/>
            <ac:graphicFrameMk id="4" creationId="{00000000-0000-0000-0000-000000000000}"/>
          </ac:graphicFrameMkLst>
        </pc:graphicFrameChg>
        <pc:picChg chg="add mod">
          <ac:chgData name="George" userId="22d0b802-afc6-4b8f-ba57-7a855d96927f" providerId="ADAL" clId="{B3A70AA2-4023-4D48-AB19-2B78D9776EC6}" dt="2020-03-01T21:53:23.066" v="2112" actId="1076"/>
          <ac:picMkLst>
            <pc:docMk/>
            <pc:sldMk cId="3337250171" sldId="286"/>
            <ac:picMk id="3" creationId="{8C51CBFA-BA88-44F6-BA7D-BFAF77A7F98A}"/>
          </ac:picMkLst>
        </pc:picChg>
        <pc:picChg chg="add mod">
          <ac:chgData name="George" userId="22d0b802-afc6-4b8f-ba57-7a855d96927f" providerId="ADAL" clId="{B3A70AA2-4023-4D48-AB19-2B78D9776EC6}" dt="2020-03-01T21:53:25.574" v="2113" actId="1076"/>
          <ac:picMkLst>
            <pc:docMk/>
            <pc:sldMk cId="3337250171" sldId="286"/>
            <ac:picMk id="6" creationId="{CCB1B190-8449-4B96-B0BB-EF9C1AF8837A}"/>
          </ac:picMkLst>
        </pc:picChg>
      </pc:sldChg>
      <pc:sldChg chg="add ord">
        <pc:chgData name="George" userId="22d0b802-afc6-4b8f-ba57-7a855d96927f" providerId="ADAL" clId="{B3A70AA2-4023-4D48-AB19-2B78D9776EC6}" dt="2020-03-01T22:06:59.178" v="2348"/>
        <pc:sldMkLst>
          <pc:docMk/>
          <pc:sldMk cId="1141883619" sldId="287"/>
        </pc:sldMkLst>
      </pc:sldChg>
      <pc:sldChg chg="modSp add">
        <pc:chgData name="George" userId="22d0b802-afc6-4b8f-ba57-7a855d96927f" providerId="ADAL" clId="{B3A70AA2-4023-4D48-AB19-2B78D9776EC6}" dt="2020-03-01T21:58:48.227" v="2150" actId="1076"/>
        <pc:sldMkLst>
          <pc:docMk/>
          <pc:sldMk cId="981018039" sldId="288"/>
        </pc:sldMkLst>
        <pc:spChg chg="mod">
          <ac:chgData name="George" userId="22d0b802-afc6-4b8f-ba57-7a855d96927f" providerId="ADAL" clId="{B3A70AA2-4023-4D48-AB19-2B78D9776EC6}" dt="2020-03-01T21:58:48.227" v="2150" actId="1076"/>
          <ac:spMkLst>
            <pc:docMk/>
            <pc:sldMk cId="981018039" sldId="288"/>
            <ac:spMk id="2" creationId="{3C91F328-8142-4144-BCDA-546419DEBF01}"/>
          </ac:spMkLst>
        </pc:spChg>
        <pc:spChg chg="mod">
          <ac:chgData name="George" userId="22d0b802-afc6-4b8f-ba57-7a855d96927f" providerId="ADAL" clId="{B3A70AA2-4023-4D48-AB19-2B78D9776EC6}" dt="2020-03-01T21:58:46.087" v="2149" actId="403"/>
          <ac:spMkLst>
            <pc:docMk/>
            <pc:sldMk cId="981018039" sldId="288"/>
            <ac:spMk id="4" creationId="{5A4F6C64-3E8D-4255-95B8-CF64265213DA}"/>
          </ac:spMkLst>
        </pc:spChg>
      </pc:sldChg>
      <pc:sldChg chg="addSp delSp modSp add">
        <pc:chgData name="George" userId="22d0b802-afc6-4b8f-ba57-7a855d96927f" providerId="ADAL" clId="{B3A70AA2-4023-4D48-AB19-2B78D9776EC6}" dt="2020-03-01T22:01:48.474" v="2248" actId="1076"/>
        <pc:sldMkLst>
          <pc:docMk/>
          <pc:sldMk cId="1771382805" sldId="289"/>
        </pc:sldMkLst>
        <pc:spChg chg="del">
          <ac:chgData name="George" userId="22d0b802-afc6-4b8f-ba57-7a855d96927f" providerId="ADAL" clId="{B3A70AA2-4023-4D48-AB19-2B78D9776EC6}" dt="2020-03-01T21:59:51.758" v="2241" actId="478"/>
          <ac:spMkLst>
            <pc:docMk/>
            <pc:sldMk cId="1771382805" sldId="289"/>
            <ac:spMk id="7" creationId="{D376EA13-BCEE-43B3-8E86-F1CBBCD78DD3}"/>
          </ac:spMkLst>
        </pc:spChg>
        <pc:spChg chg="mod">
          <ac:chgData name="George" userId="22d0b802-afc6-4b8f-ba57-7a855d96927f" providerId="ADAL" clId="{B3A70AA2-4023-4D48-AB19-2B78D9776EC6}" dt="2020-03-01T21:59:43.123" v="2238" actId="20577"/>
          <ac:spMkLst>
            <pc:docMk/>
            <pc:sldMk cId="1771382805" sldId="289"/>
            <ac:spMk id="11" creationId="{00000000-0000-0000-0000-000000000000}"/>
          </ac:spMkLst>
        </pc:spChg>
        <pc:spChg chg="del">
          <ac:chgData name="George" userId="22d0b802-afc6-4b8f-ba57-7a855d96927f" providerId="ADAL" clId="{B3A70AA2-4023-4D48-AB19-2B78D9776EC6}" dt="2020-03-01T21:59:52.637" v="2242" actId="478"/>
          <ac:spMkLst>
            <pc:docMk/>
            <pc:sldMk cId="1771382805" sldId="289"/>
            <ac:spMk id="12" creationId="{E0800236-16B1-47E6-ACB0-1EE54C224E4D}"/>
          </ac:spMkLst>
        </pc:spChg>
        <pc:picChg chg="add mod modCrop">
          <ac:chgData name="George" userId="22d0b802-afc6-4b8f-ba57-7a855d96927f" providerId="ADAL" clId="{B3A70AA2-4023-4D48-AB19-2B78D9776EC6}" dt="2020-03-01T22:01:48.474" v="2248" actId="1076"/>
          <ac:picMkLst>
            <pc:docMk/>
            <pc:sldMk cId="1771382805" sldId="289"/>
            <ac:picMk id="2" creationId="{38014AE3-5DF6-4E3A-8788-278FAAD24645}"/>
          </ac:picMkLst>
        </pc:picChg>
        <pc:picChg chg="del">
          <ac:chgData name="George" userId="22d0b802-afc6-4b8f-ba57-7a855d96927f" providerId="ADAL" clId="{B3A70AA2-4023-4D48-AB19-2B78D9776EC6}" dt="2020-03-01T21:59:50.280" v="2240" actId="478"/>
          <ac:picMkLst>
            <pc:docMk/>
            <pc:sldMk cId="1771382805" sldId="289"/>
            <ac:picMk id="3" creationId="{8C51CBFA-BA88-44F6-BA7D-BFAF77A7F98A}"/>
          </ac:picMkLst>
        </pc:picChg>
        <pc:picChg chg="del">
          <ac:chgData name="George" userId="22d0b802-afc6-4b8f-ba57-7a855d96927f" providerId="ADAL" clId="{B3A70AA2-4023-4D48-AB19-2B78D9776EC6}" dt="2020-03-01T21:59:48.987" v="2239" actId="478"/>
          <ac:picMkLst>
            <pc:docMk/>
            <pc:sldMk cId="1771382805" sldId="289"/>
            <ac:picMk id="6" creationId="{CCB1B190-8449-4B96-B0BB-EF9C1AF8837A}"/>
          </ac:picMkLst>
        </pc:picChg>
      </pc:sldChg>
      <pc:sldChg chg="addSp delSp modSp add">
        <pc:chgData name="George" userId="22d0b802-afc6-4b8f-ba57-7a855d96927f" providerId="ADAL" clId="{B3A70AA2-4023-4D48-AB19-2B78D9776EC6}" dt="2020-03-01T22:03:28.001" v="2291" actId="1076"/>
        <pc:sldMkLst>
          <pc:docMk/>
          <pc:sldMk cId="3457982184" sldId="290"/>
        </pc:sldMkLst>
        <pc:spChg chg="mod">
          <ac:chgData name="George" userId="22d0b802-afc6-4b8f-ba57-7a855d96927f" providerId="ADAL" clId="{B3A70AA2-4023-4D48-AB19-2B78D9776EC6}" dt="2020-03-01T22:02:31.248" v="2285" actId="20577"/>
          <ac:spMkLst>
            <pc:docMk/>
            <pc:sldMk cId="3457982184" sldId="290"/>
            <ac:spMk id="11" creationId="{00000000-0000-0000-0000-000000000000}"/>
          </ac:spMkLst>
        </pc:spChg>
        <pc:picChg chg="del">
          <ac:chgData name="George" userId="22d0b802-afc6-4b8f-ba57-7a855d96927f" providerId="ADAL" clId="{B3A70AA2-4023-4D48-AB19-2B78D9776EC6}" dt="2020-03-01T22:02:33.169" v="2286" actId="478"/>
          <ac:picMkLst>
            <pc:docMk/>
            <pc:sldMk cId="3457982184" sldId="290"/>
            <ac:picMk id="2" creationId="{38014AE3-5DF6-4E3A-8788-278FAAD24645}"/>
          </ac:picMkLst>
        </pc:picChg>
        <pc:picChg chg="add mod">
          <ac:chgData name="George" userId="22d0b802-afc6-4b8f-ba57-7a855d96927f" providerId="ADAL" clId="{B3A70AA2-4023-4D48-AB19-2B78D9776EC6}" dt="2020-03-01T22:03:28.001" v="2291" actId="1076"/>
          <ac:picMkLst>
            <pc:docMk/>
            <pc:sldMk cId="3457982184" sldId="290"/>
            <ac:picMk id="9218" creationId="{6518CC9C-D9C0-4965-9AA7-36542134F01D}"/>
          </ac:picMkLst>
        </pc:picChg>
      </pc:sldChg>
      <pc:sldChg chg="addSp delSp modSp add">
        <pc:chgData name="George" userId="22d0b802-afc6-4b8f-ba57-7a855d96927f" providerId="ADAL" clId="{B3A70AA2-4023-4D48-AB19-2B78D9776EC6}" dt="2020-03-01T22:05:07.644" v="2319" actId="20577"/>
        <pc:sldMkLst>
          <pc:docMk/>
          <pc:sldMk cId="4202468813" sldId="291"/>
        </pc:sldMkLst>
        <pc:spChg chg="mod">
          <ac:chgData name="George" userId="22d0b802-afc6-4b8f-ba57-7a855d96927f" providerId="ADAL" clId="{B3A70AA2-4023-4D48-AB19-2B78D9776EC6}" dt="2020-03-01T22:05:07.644" v="2319" actId="20577"/>
          <ac:spMkLst>
            <pc:docMk/>
            <pc:sldMk cId="4202468813" sldId="291"/>
            <ac:spMk id="11" creationId="{00000000-0000-0000-0000-000000000000}"/>
          </ac:spMkLst>
        </pc:spChg>
        <pc:picChg chg="del">
          <ac:chgData name="George" userId="22d0b802-afc6-4b8f-ba57-7a855d96927f" providerId="ADAL" clId="{B3A70AA2-4023-4D48-AB19-2B78D9776EC6}" dt="2020-03-01T22:04:54.912" v="2293" actId="478"/>
          <ac:picMkLst>
            <pc:docMk/>
            <pc:sldMk cId="4202468813" sldId="291"/>
            <ac:picMk id="2" creationId="{38014AE3-5DF6-4E3A-8788-278FAAD24645}"/>
          </ac:picMkLst>
        </pc:picChg>
        <pc:picChg chg="add mod">
          <ac:chgData name="George" userId="22d0b802-afc6-4b8f-ba57-7a855d96927f" providerId="ADAL" clId="{B3A70AA2-4023-4D48-AB19-2B78D9776EC6}" dt="2020-03-01T22:05:01.368" v="2297" actId="1076"/>
          <ac:picMkLst>
            <pc:docMk/>
            <pc:sldMk cId="4202468813" sldId="291"/>
            <ac:picMk id="3" creationId="{2A667838-C19F-4223-BC36-B5B502EB9FE5}"/>
          </ac:picMkLst>
        </pc:picChg>
      </pc:sldChg>
      <pc:sldChg chg="addSp delSp modSp add">
        <pc:chgData name="George" userId="22d0b802-afc6-4b8f-ba57-7a855d96927f" providerId="ADAL" clId="{B3A70AA2-4023-4D48-AB19-2B78D9776EC6}" dt="2020-03-01T22:06:36.029" v="2346" actId="1076"/>
        <pc:sldMkLst>
          <pc:docMk/>
          <pc:sldMk cId="3247613436" sldId="292"/>
        </pc:sldMkLst>
        <pc:spChg chg="mod">
          <ac:chgData name="George" userId="22d0b802-afc6-4b8f-ba57-7a855d96927f" providerId="ADAL" clId="{B3A70AA2-4023-4D48-AB19-2B78D9776EC6}" dt="2020-03-01T22:06:24.025" v="2342" actId="20577"/>
          <ac:spMkLst>
            <pc:docMk/>
            <pc:sldMk cId="3247613436" sldId="292"/>
            <ac:spMk id="11" creationId="{00000000-0000-0000-0000-000000000000}"/>
          </ac:spMkLst>
        </pc:spChg>
        <pc:picChg chg="add mod">
          <ac:chgData name="George" userId="22d0b802-afc6-4b8f-ba57-7a855d96927f" providerId="ADAL" clId="{B3A70AA2-4023-4D48-AB19-2B78D9776EC6}" dt="2020-03-01T22:06:36.029" v="2346" actId="1076"/>
          <ac:picMkLst>
            <pc:docMk/>
            <pc:sldMk cId="3247613436" sldId="292"/>
            <ac:picMk id="2" creationId="{5FC14B16-FA2F-4164-A476-0DC66F7C83CC}"/>
          </ac:picMkLst>
        </pc:picChg>
        <pc:picChg chg="del">
          <ac:chgData name="George" userId="22d0b802-afc6-4b8f-ba57-7a855d96927f" providerId="ADAL" clId="{B3A70AA2-4023-4D48-AB19-2B78D9776EC6}" dt="2020-03-01T22:06:03.802" v="2321" actId="478"/>
          <ac:picMkLst>
            <pc:docMk/>
            <pc:sldMk cId="3247613436" sldId="292"/>
            <ac:picMk id="3" creationId="{2A667838-C19F-4223-BC36-B5B502EB9FE5}"/>
          </ac:picMkLst>
        </pc:picChg>
      </pc:sldChg>
      <pc:sldChg chg="addSp delSp modSp add">
        <pc:chgData name="George" userId="22d0b802-afc6-4b8f-ba57-7a855d96927f" providerId="ADAL" clId="{B3A70AA2-4023-4D48-AB19-2B78D9776EC6}" dt="2020-03-01T22:08:36.776" v="2400" actId="2085"/>
        <pc:sldMkLst>
          <pc:docMk/>
          <pc:sldMk cId="1933266887" sldId="293"/>
        </pc:sldMkLst>
        <pc:spChg chg="add mod">
          <ac:chgData name="George" userId="22d0b802-afc6-4b8f-ba57-7a855d96927f" providerId="ADAL" clId="{B3A70AA2-4023-4D48-AB19-2B78D9776EC6}" dt="2020-03-01T22:08:36.776" v="2400" actId="2085"/>
          <ac:spMkLst>
            <pc:docMk/>
            <pc:sldMk cId="1933266887" sldId="293"/>
            <ac:spMk id="4" creationId="{1239B575-AA23-4FF9-B92E-0B097C387DE0}"/>
          </ac:spMkLst>
        </pc:spChg>
        <pc:spChg chg="mod">
          <ac:chgData name="George" userId="22d0b802-afc6-4b8f-ba57-7a855d96927f" providerId="ADAL" clId="{B3A70AA2-4023-4D48-AB19-2B78D9776EC6}" dt="2020-03-01T22:07:14.476" v="2389" actId="20577"/>
          <ac:spMkLst>
            <pc:docMk/>
            <pc:sldMk cId="1933266887" sldId="293"/>
            <ac:spMk id="11" creationId="{00000000-0000-0000-0000-000000000000}"/>
          </ac:spMkLst>
        </pc:spChg>
        <pc:picChg chg="del">
          <ac:chgData name="George" userId="22d0b802-afc6-4b8f-ba57-7a855d96927f" providerId="ADAL" clId="{B3A70AA2-4023-4D48-AB19-2B78D9776EC6}" dt="2020-03-01T22:07:16.158" v="2390" actId="478"/>
          <ac:picMkLst>
            <pc:docMk/>
            <pc:sldMk cId="1933266887" sldId="293"/>
            <ac:picMk id="2" creationId="{5FC14B16-FA2F-4164-A476-0DC66F7C83CC}"/>
          </ac:picMkLst>
        </pc:picChg>
        <pc:picChg chg="add mod">
          <ac:chgData name="George" userId="22d0b802-afc6-4b8f-ba57-7a855d96927f" providerId="ADAL" clId="{B3A70AA2-4023-4D48-AB19-2B78D9776EC6}" dt="2020-03-01T22:08:03.493" v="2393" actId="1076"/>
          <ac:picMkLst>
            <pc:docMk/>
            <pc:sldMk cId="1933266887" sldId="293"/>
            <ac:picMk id="3" creationId="{F579A940-2D82-4A1D-9B78-8C4B1988F5B9}"/>
          </ac:picMkLst>
        </pc:picChg>
      </pc:sldChg>
      <pc:sldChg chg="add del">
        <pc:chgData name="George" userId="22d0b802-afc6-4b8f-ba57-7a855d96927f" providerId="ADAL" clId="{B3A70AA2-4023-4D48-AB19-2B78D9776EC6}" dt="2020-03-01T22:06:06.479" v="2323"/>
        <pc:sldMkLst>
          <pc:docMk/>
          <pc:sldMk cId="3923709761" sldId="293"/>
        </pc:sldMkLst>
      </pc:sldChg>
      <pc:sldChg chg="addSp delSp modSp add">
        <pc:chgData name="George" userId="22d0b802-afc6-4b8f-ba57-7a855d96927f" providerId="ADAL" clId="{B3A70AA2-4023-4D48-AB19-2B78D9776EC6}" dt="2020-03-01T22:10:46.755" v="2473" actId="1076"/>
        <pc:sldMkLst>
          <pc:docMk/>
          <pc:sldMk cId="3092447397" sldId="294"/>
        </pc:sldMkLst>
        <pc:spChg chg="add del mod ord">
          <ac:chgData name="George" userId="22d0b802-afc6-4b8f-ba57-7a855d96927f" providerId="ADAL" clId="{B3A70AA2-4023-4D48-AB19-2B78D9776EC6}" dt="2020-03-01T22:10:46.755" v="2473" actId="1076"/>
          <ac:spMkLst>
            <pc:docMk/>
            <pc:sldMk cId="3092447397" sldId="294"/>
            <ac:spMk id="4" creationId="{1239B575-AA23-4FF9-B92E-0B097C387DE0}"/>
          </ac:spMkLst>
        </pc:spChg>
        <pc:spChg chg="mod">
          <ac:chgData name="George" userId="22d0b802-afc6-4b8f-ba57-7a855d96927f" providerId="ADAL" clId="{B3A70AA2-4023-4D48-AB19-2B78D9776EC6}" dt="2020-03-01T22:09:52.185" v="2455" actId="20577"/>
          <ac:spMkLst>
            <pc:docMk/>
            <pc:sldMk cId="3092447397" sldId="294"/>
            <ac:spMk id="11" creationId="{00000000-0000-0000-0000-000000000000}"/>
          </ac:spMkLst>
        </pc:spChg>
        <pc:picChg chg="add mod">
          <ac:chgData name="George" userId="22d0b802-afc6-4b8f-ba57-7a855d96927f" providerId="ADAL" clId="{B3A70AA2-4023-4D48-AB19-2B78D9776EC6}" dt="2020-03-01T22:10:42.977" v="2472" actId="1076"/>
          <ac:picMkLst>
            <pc:docMk/>
            <pc:sldMk cId="3092447397" sldId="294"/>
            <ac:picMk id="2" creationId="{5469B419-A9B6-4549-9082-C259420F2F8D}"/>
          </ac:picMkLst>
        </pc:picChg>
        <pc:picChg chg="del">
          <ac:chgData name="George" userId="22d0b802-afc6-4b8f-ba57-7a855d96927f" providerId="ADAL" clId="{B3A70AA2-4023-4D48-AB19-2B78D9776EC6}" dt="2020-03-01T22:10:09.865" v="2456" actId="478"/>
          <ac:picMkLst>
            <pc:docMk/>
            <pc:sldMk cId="3092447397" sldId="294"/>
            <ac:picMk id="3" creationId="{F579A940-2D82-4A1D-9B78-8C4B1988F5B9}"/>
          </ac:picMkLst>
        </pc:picChg>
      </pc:sldChg>
      <pc:sldChg chg="addSp delSp modSp add">
        <pc:chgData name="George" userId="22d0b802-afc6-4b8f-ba57-7a855d96927f" providerId="ADAL" clId="{B3A70AA2-4023-4D48-AB19-2B78D9776EC6}" dt="2020-03-01T22:11:51.553" v="2481" actId="14100"/>
        <pc:sldMkLst>
          <pc:docMk/>
          <pc:sldMk cId="1105018277" sldId="295"/>
        </pc:sldMkLst>
        <pc:spChg chg="del">
          <ac:chgData name="George" userId="22d0b802-afc6-4b8f-ba57-7a855d96927f" providerId="ADAL" clId="{B3A70AA2-4023-4D48-AB19-2B78D9776EC6}" dt="2020-03-01T22:11:26.310" v="2475" actId="478"/>
          <ac:spMkLst>
            <pc:docMk/>
            <pc:sldMk cId="1105018277" sldId="295"/>
            <ac:spMk id="4" creationId="{1239B575-AA23-4FF9-B92E-0B097C387DE0}"/>
          </ac:spMkLst>
        </pc:spChg>
        <pc:picChg chg="del">
          <ac:chgData name="George" userId="22d0b802-afc6-4b8f-ba57-7a855d96927f" providerId="ADAL" clId="{B3A70AA2-4023-4D48-AB19-2B78D9776EC6}" dt="2020-03-01T22:11:27.155" v="2476" actId="478"/>
          <ac:picMkLst>
            <pc:docMk/>
            <pc:sldMk cId="1105018277" sldId="295"/>
            <ac:picMk id="2" creationId="{5469B419-A9B6-4549-9082-C259420F2F8D}"/>
          </ac:picMkLst>
        </pc:picChg>
        <pc:picChg chg="add mod">
          <ac:chgData name="George" userId="22d0b802-afc6-4b8f-ba57-7a855d96927f" providerId="ADAL" clId="{B3A70AA2-4023-4D48-AB19-2B78D9776EC6}" dt="2020-03-01T22:11:51.553" v="2481" actId="14100"/>
          <ac:picMkLst>
            <pc:docMk/>
            <pc:sldMk cId="1105018277" sldId="295"/>
            <ac:picMk id="3" creationId="{585B2EAE-3693-4CD0-A3DF-FA7B17CE8DF9}"/>
          </ac:picMkLst>
        </pc:picChg>
      </pc:sldChg>
      <pc:sldChg chg="addSp modSp add">
        <pc:chgData name="George" userId="22d0b802-afc6-4b8f-ba57-7a855d96927f" providerId="ADAL" clId="{B3A70AA2-4023-4D48-AB19-2B78D9776EC6}" dt="2020-03-01T22:15:56.142" v="2571" actId="1076"/>
        <pc:sldMkLst>
          <pc:docMk/>
          <pc:sldMk cId="2329897632" sldId="296"/>
        </pc:sldMkLst>
        <pc:spChg chg="add mod">
          <ac:chgData name="George" userId="22d0b802-afc6-4b8f-ba57-7a855d96927f" providerId="ADAL" clId="{B3A70AA2-4023-4D48-AB19-2B78D9776EC6}" dt="2020-03-01T22:15:50.436" v="2570" actId="1582"/>
          <ac:spMkLst>
            <pc:docMk/>
            <pc:sldMk cId="2329897632" sldId="296"/>
            <ac:spMk id="2" creationId="{59B4B759-A8CE-4471-9E45-5A87B63F16F3}"/>
          </ac:spMkLst>
        </pc:spChg>
        <pc:spChg chg="mod">
          <ac:chgData name="George" userId="22d0b802-afc6-4b8f-ba57-7a855d96927f" providerId="ADAL" clId="{B3A70AA2-4023-4D48-AB19-2B78D9776EC6}" dt="2020-03-01T22:15:06.487" v="2565" actId="20577"/>
          <ac:spMkLst>
            <pc:docMk/>
            <pc:sldMk cId="2329897632" sldId="296"/>
            <ac:spMk id="11" creationId="{00000000-0000-0000-0000-000000000000}"/>
          </ac:spMkLst>
        </pc:spChg>
        <pc:picChg chg="mod">
          <ac:chgData name="George" userId="22d0b802-afc6-4b8f-ba57-7a855d96927f" providerId="ADAL" clId="{B3A70AA2-4023-4D48-AB19-2B78D9776EC6}" dt="2020-03-01T22:15:56.142" v="2571" actId="1076"/>
          <ac:picMkLst>
            <pc:docMk/>
            <pc:sldMk cId="2329897632" sldId="296"/>
            <ac:picMk id="3" creationId="{585B2EAE-3693-4CD0-A3DF-FA7B17CE8DF9}"/>
          </ac:picMkLst>
        </pc:picChg>
      </pc:sldChg>
      <pc:sldChg chg="addSp delSp modSp add ord">
        <pc:chgData name="George" userId="22d0b802-afc6-4b8f-ba57-7a855d96927f" providerId="ADAL" clId="{B3A70AA2-4023-4D48-AB19-2B78D9776EC6}" dt="2020-03-01T22:18:29.556" v="2611"/>
        <pc:sldMkLst>
          <pc:docMk/>
          <pc:sldMk cId="419784785" sldId="297"/>
        </pc:sldMkLst>
        <pc:spChg chg="mod">
          <ac:chgData name="George" userId="22d0b802-afc6-4b8f-ba57-7a855d96927f" providerId="ADAL" clId="{B3A70AA2-4023-4D48-AB19-2B78D9776EC6}" dt="2020-03-01T22:17:56.040" v="2609" actId="20577"/>
          <ac:spMkLst>
            <pc:docMk/>
            <pc:sldMk cId="419784785" sldId="297"/>
            <ac:spMk id="11" creationId="{00000000-0000-0000-0000-000000000000}"/>
          </ac:spMkLst>
        </pc:spChg>
        <pc:picChg chg="del">
          <ac:chgData name="George" userId="22d0b802-afc6-4b8f-ba57-7a855d96927f" providerId="ADAL" clId="{B3A70AA2-4023-4D48-AB19-2B78D9776EC6}" dt="2020-03-01T22:17:19.788" v="2573" actId="478"/>
          <ac:picMkLst>
            <pc:docMk/>
            <pc:sldMk cId="419784785" sldId="297"/>
            <ac:picMk id="3" creationId="{585B2EAE-3693-4CD0-A3DF-FA7B17CE8DF9}"/>
          </ac:picMkLst>
        </pc:picChg>
        <pc:picChg chg="add mod ord">
          <ac:chgData name="George" userId="22d0b802-afc6-4b8f-ba57-7a855d96927f" providerId="ADAL" clId="{B3A70AA2-4023-4D48-AB19-2B78D9776EC6}" dt="2020-03-01T22:17:47.040" v="2580" actId="1076"/>
          <ac:picMkLst>
            <pc:docMk/>
            <pc:sldMk cId="419784785" sldId="297"/>
            <ac:picMk id="4" creationId="{11EC03D9-1AA8-4F21-A3D8-7CB33979509A}"/>
          </ac:picMkLst>
        </pc:picChg>
      </pc:sldChg>
      <pc:sldChg chg="addSp delSp modSp add">
        <pc:chgData name="George" userId="22d0b802-afc6-4b8f-ba57-7a855d96927f" providerId="ADAL" clId="{B3A70AA2-4023-4D48-AB19-2B78D9776EC6}" dt="2020-03-01T22:19:49.600" v="2646" actId="1076"/>
        <pc:sldMkLst>
          <pc:docMk/>
          <pc:sldMk cId="2590311963" sldId="298"/>
        </pc:sldMkLst>
        <pc:spChg chg="mod">
          <ac:chgData name="George" userId="22d0b802-afc6-4b8f-ba57-7a855d96927f" providerId="ADAL" clId="{B3A70AA2-4023-4D48-AB19-2B78D9776EC6}" dt="2020-03-01T22:19:16.313" v="2638" actId="20577"/>
          <ac:spMkLst>
            <pc:docMk/>
            <pc:sldMk cId="2590311963" sldId="298"/>
            <ac:spMk id="11" creationId="{00000000-0000-0000-0000-000000000000}"/>
          </ac:spMkLst>
        </pc:spChg>
        <pc:picChg chg="del">
          <ac:chgData name="George" userId="22d0b802-afc6-4b8f-ba57-7a855d96927f" providerId="ADAL" clId="{B3A70AA2-4023-4D48-AB19-2B78D9776EC6}" dt="2020-03-01T22:19:20.992" v="2639" actId="478"/>
          <ac:picMkLst>
            <pc:docMk/>
            <pc:sldMk cId="2590311963" sldId="298"/>
            <ac:picMk id="3" creationId="{585B2EAE-3693-4CD0-A3DF-FA7B17CE8DF9}"/>
          </ac:picMkLst>
        </pc:picChg>
        <pc:picChg chg="add mod ord">
          <ac:chgData name="George" userId="22d0b802-afc6-4b8f-ba57-7a855d96927f" providerId="ADAL" clId="{B3A70AA2-4023-4D48-AB19-2B78D9776EC6}" dt="2020-03-01T22:19:49.600" v="2646" actId="1076"/>
          <ac:picMkLst>
            <pc:docMk/>
            <pc:sldMk cId="2590311963" sldId="298"/>
            <ac:picMk id="4" creationId="{1D603DFD-EE9D-4090-98A4-A0F54FA4A468}"/>
          </ac:picMkLst>
        </pc:picChg>
      </pc:sldChg>
      <pc:sldChg chg="addSp delSp modSp add">
        <pc:chgData name="George" userId="22d0b802-afc6-4b8f-ba57-7a855d96927f" providerId="ADAL" clId="{B3A70AA2-4023-4D48-AB19-2B78D9776EC6}" dt="2020-03-01T22:21:24.004" v="2677" actId="1076"/>
        <pc:sldMkLst>
          <pc:docMk/>
          <pc:sldMk cId="3889475880" sldId="299"/>
        </pc:sldMkLst>
        <pc:spChg chg="del">
          <ac:chgData name="George" userId="22d0b802-afc6-4b8f-ba57-7a855d96927f" providerId="ADAL" clId="{B3A70AA2-4023-4D48-AB19-2B78D9776EC6}" dt="2020-03-01T22:20:48.531" v="2674" actId="478"/>
          <ac:spMkLst>
            <pc:docMk/>
            <pc:sldMk cId="3889475880" sldId="299"/>
            <ac:spMk id="2" creationId="{59B4B759-A8CE-4471-9E45-5A87B63F16F3}"/>
          </ac:spMkLst>
        </pc:spChg>
        <pc:spChg chg="mod">
          <ac:chgData name="George" userId="22d0b802-afc6-4b8f-ba57-7a855d96927f" providerId="ADAL" clId="{B3A70AA2-4023-4D48-AB19-2B78D9776EC6}" dt="2020-03-01T22:20:45.360" v="2672" actId="5793"/>
          <ac:spMkLst>
            <pc:docMk/>
            <pc:sldMk cId="3889475880" sldId="299"/>
            <ac:spMk id="11" creationId="{00000000-0000-0000-0000-000000000000}"/>
          </ac:spMkLst>
        </pc:spChg>
        <pc:picChg chg="add mod">
          <ac:chgData name="George" userId="22d0b802-afc6-4b8f-ba57-7a855d96927f" providerId="ADAL" clId="{B3A70AA2-4023-4D48-AB19-2B78D9776EC6}" dt="2020-03-01T22:21:24.004" v="2677" actId="1076"/>
          <ac:picMkLst>
            <pc:docMk/>
            <pc:sldMk cId="3889475880" sldId="299"/>
            <ac:picMk id="3" creationId="{64626103-F9C1-416F-9282-A8B5399303D1}"/>
          </ac:picMkLst>
        </pc:picChg>
        <pc:picChg chg="del">
          <ac:chgData name="George" userId="22d0b802-afc6-4b8f-ba57-7a855d96927f" providerId="ADAL" clId="{B3A70AA2-4023-4D48-AB19-2B78D9776EC6}" dt="2020-03-01T22:20:47.180" v="2673" actId="478"/>
          <ac:picMkLst>
            <pc:docMk/>
            <pc:sldMk cId="3889475880" sldId="299"/>
            <ac:picMk id="4" creationId="{1D603DFD-EE9D-4090-98A4-A0F54FA4A468}"/>
          </ac:picMkLst>
        </pc:picChg>
      </pc:sldChg>
      <pc:sldChg chg="addSp delSp modSp add ord">
        <pc:chgData name="George" userId="22d0b802-afc6-4b8f-ba57-7a855d96927f" providerId="ADAL" clId="{B3A70AA2-4023-4D48-AB19-2B78D9776EC6}" dt="2020-03-01T22:23:57.814" v="2773" actId="2711"/>
        <pc:sldMkLst>
          <pc:docMk/>
          <pc:sldMk cId="40152701" sldId="300"/>
        </pc:sldMkLst>
        <pc:spChg chg="del">
          <ac:chgData name="George" userId="22d0b802-afc6-4b8f-ba57-7a855d96927f" providerId="ADAL" clId="{B3A70AA2-4023-4D48-AB19-2B78D9776EC6}" dt="2020-03-01T22:22:52.989" v="2765" actId="478"/>
          <ac:spMkLst>
            <pc:docMk/>
            <pc:sldMk cId="40152701" sldId="300"/>
            <ac:spMk id="2" creationId="{59B4B759-A8CE-4471-9E45-5A87B63F16F3}"/>
          </ac:spMkLst>
        </pc:spChg>
        <pc:spChg chg="add mod">
          <ac:chgData name="George" userId="22d0b802-afc6-4b8f-ba57-7a855d96927f" providerId="ADAL" clId="{B3A70AA2-4023-4D48-AB19-2B78D9776EC6}" dt="2020-03-01T22:23:57.814" v="2773" actId="2711"/>
          <ac:spMkLst>
            <pc:docMk/>
            <pc:sldMk cId="40152701" sldId="300"/>
            <ac:spMk id="5" creationId="{DCC86AD1-A38E-4DF3-85C6-24528FF9A811}"/>
          </ac:spMkLst>
        </pc:spChg>
        <pc:spChg chg="mod">
          <ac:chgData name="George" userId="22d0b802-afc6-4b8f-ba57-7a855d96927f" providerId="ADAL" clId="{B3A70AA2-4023-4D48-AB19-2B78D9776EC6}" dt="2020-03-01T22:22:45.732" v="2763" actId="20577"/>
          <ac:spMkLst>
            <pc:docMk/>
            <pc:sldMk cId="40152701" sldId="300"/>
            <ac:spMk id="11" creationId="{00000000-0000-0000-0000-000000000000}"/>
          </ac:spMkLst>
        </pc:spChg>
        <pc:picChg chg="add mod">
          <ac:chgData name="George" userId="22d0b802-afc6-4b8f-ba57-7a855d96927f" providerId="ADAL" clId="{B3A70AA2-4023-4D48-AB19-2B78D9776EC6}" dt="2020-03-01T22:23:40.944" v="2768" actId="1076"/>
          <ac:picMkLst>
            <pc:docMk/>
            <pc:sldMk cId="40152701" sldId="300"/>
            <ac:picMk id="3" creationId="{B4555CDB-7BFA-4FE2-B88C-8B7F0459F6C2}"/>
          </ac:picMkLst>
        </pc:picChg>
        <pc:picChg chg="del">
          <ac:chgData name="George" userId="22d0b802-afc6-4b8f-ba57-7a855d96927f" providerId="ADAL" clId="{B3A70AA2-4023-4D48-AB19-2B78D9776EC6}" dt="2020-03-01T22:22:51.357" v="2764" actId="478"/>
          <ac:picMkLst>
            <pc:docMk/>
            <pc:sldMk cId="40152701" sldId="300"/>
            <ac:picMk id="4" creationId="{1D603DFD-EE9D-4090-98A4-A0F54FA4A468}"/>
          </ac:picMkLst>
        </pc:picChg>
      </pc:sldChg>
      <pc:sldChg chg="addSp delSp modSp add del ord">
        <pc:chgData name="George" userId="22d0b802-afc6-4b8f-ba57-7a855d96927f" providerId="ADAL" clId="{B3A70AA2-4023-4D48-AB19-2B78D9776EC6}" dt="2020-03-01T22:46:31.333" v="3202" actId="47"/>
        <pc:sldMkLst>
          <pc:docMk/>
          <pc:sldMk cId="3000552829" sldId="301"/>
        </pc:sldMkLst>
        <pc:spChg chg="add del mod">
          <ac:chgData name="George" userId="22d0b802-afc6-4b8f-ba57-7a855d96927f" providerId="ADAL" clId="{B3A70AA2-4023-4D48-AB19-2B78D9776EC6}" dt="2020-03-01T22:46:24.726" v="3200" actId="21"/>
          <ac:spMkLst>
            <pc:docMk/>
            <pc:sldMk cId="3000552829" sldId="301"/>
            <ac:spMk id="5" creationId="{62029EE1-44C2-478A-8E13-CC950BDE4EF9}"/>
          </ac:spMkLst>
        </pc:spChg>
      </pc:sldChg>
      <pc:sldChg chg="delSp add del">
        <pc:chgData name="George" userId="22d0b802-afc6-4b8f-ba57-7a855d96927f" providerId="ADAL" clId="{B3A70AA2-4023-4D48-AB19-2B78D9776EC6}" dt="2020-03-01T22:25:36.867" v="2782" actId="47"/>
        <pc:sldMkLst>
          <pc:docMk/>
          <pc:sldMk cId="84952971" sldId="302"/>
        </pc:sldMkLst>
        <pc:picChg chg="del">
          <ac:chgData name="George" userId="22d0b802-afc6-4b8f-ba57-7a855d96927f" providerId="ADAL" clId="{B3A70AA2-4023-4D48-AB19-2B78D9776EC6}" dt="2020-03-01T22:25:33.324" v="2780" actId="478"/>
          <ac:picMkLst>
            <pc:docMk/>
            <pc:sldMk cId="84952971" sldId="302"/>
            <ac:picMk id="2" creationId="{D236C747-504E-40B6-859F-58C21655FAF7}"/>
          </ac:picMkLst>
        </pc:picChg>
      </pc:sldChg>
      <pc:sldChg chg="addSp delSp modSp add">
        <pc:chgData name="George" userId="22d0b802-afc6-4b8f-ba57-7a855d96927f" providerId="ADAL" clId="{B3A70AA2-4023-4D48-AB19-2B78D9776EC6}" dt="2020-03-01T22:25:54.777" v="2807" actId="20577"/>
        <pc:sldMkLst>
          <pc:docMk/>
          <pc:sldMk cId="2555316479" sldId="303"/>
        </pc:sldMkLst>
        <pc:spChg chg="mod">
          <ac:chgData name="George" userId="22d0b802-afc6-4b8f-ba57-7a855d96927f" providerId="ADAL" clId="{B3A70AA2-4023-4D48-AB19-2B78D9776EC6}" dt="2020-03-01T22:25:54.777" v="2807" actId="20577"/>
          <ac:spMkLst>
            <pc:docMk/>
            <pc:sldMk cId="2555316479" sldId="303"/>
            <ac:spMk id="11" creationId="{00000000-0000-0000-0000-000000000000}"/>
          </ac:spMkLst>
        </pc:spChg>
        <pc:picChg chg="del">
          <ac:chgData name="George" userId="22d0b802-afc6-4b8f-ba57-7a855d96927f" providerId="ADAL" clId="{B3A70AA2-4023-4D48-AB19-2B78D9776EC6}" dt="2020-03-01T22:25:44.962" v="2783" actId="478"/>
          <ac:picMkLst>
            <pc:docMk/>
            <pc:sldMk cId="2555316479" sldId="303"/>
            <ac:picMk id="2" creationId="{D236C747-504E-40B6-859F-58C21655FAF7}"/>
          </ac:picMkLst>
        </pc:picChg>
        <pc:picChg chg="add mod">
          <ac:chgData name="George" userId="22d0b802-afc6-4b8f-ba57-7a855d96927f" providerId="ADAL" clId="{B3A70AA2-4023-4D48-AB19-2B78D9776EC6}" dt="2020-03-01T22:25:47.696" v="2785" actId="1076"/>
          <ac:picMkLst>
            <pc:docMk/>
            <pc:sldMk cId="2555316479" sldId="303"/>
            <ac:picMk id="3" creationId="{EE9AA114-142E-4FC4-BD3D-2FEA199A837F}"/>
          </ac:picMkLst>
        </pc:picChg>
      </pc:sldChg>
      <pc:sldChg chg="addSp delSp modSp add">
        <pc:chgData name="George" userId="22d0b802-afc6-4b8f-ba57-7a855d96927f" providerId="ADAL" clId="{B3A70AA2-4023-4D48-AB19-2B78D9776EC6}" dt="2020-03-01T22:34:22.409" v="2898" actId="1076"/>
        <pc:sldMkLst>
          <pc:docMk/>
          <pc:sldMk cId="2019750624" sldId="304"/>
        </pc:sldMkLst>
        <pc:spChg chg="add mod">
          <ac:chgData name="George" userId="22d0b802-afc6-4b8f-ba57-7a855d96927f" providerId="ADAL" clId="{B3A70AA2-4023-4D48-AB19-2B78D9776EC6}" dt="2020-03-01T22:34:22.409" v="2898" actId="1076"/>
          <ac:spMkLst>
            <pc:docMk/>
            <pc:sldMk cId="2019750624" sldId="304"/>
            <ac:spMk id="2" creationId="{E34CDCB0-49CD-4DDE-B35D-48F16EDF331B}"/>
          </ac:spMkLst>
        </pc:spChg>
        <pc:spChg chg="mod">
          <ac:chgData name="George" userId="22d0b802-afc6-4b8f-ba57-7a855d96927f" providerId="ADAL" clId="{B3A70AA2-4023-4D48-AB19-2B78D9776EC6}" dt="2020-03-01T22:34:18.110" v="2896" actId="403"/>
          <ac:spMkLst>
            <pc:docMk/>
            <pc:sldMk cId="2019750624" sldId="304"/>
            <ac:spMk id="4" creationId="{5A4F6C64-3E8D-4255-95B8-CF64265213DA}"/>
          </ac:spMkLst>
        </pc:spChg>
        <pc:spChg chg="del">
          <ac:chgData name="George" userId="22d0b802-afc6-4b8f-ba57-7a855d96927f" providerId="ADAL" clId="{B3A70AA2-4023-4D48-AB19-2B78D9776EC6}" dt="2020-03-01T22:27:24.686" v="2809" actId="478"/>
          <ac:spMkLst>
            <pc:docMk/>
            <pc:sldMk cId="2019750624" sldId="304"/>
            <ac:spMk id="11" creationId="{00000000-0000-0000-0000-000000000000}"/>
          </ac:spMkLst>
        </pc:spChg>
      </pc:sldChg>
      <pc:sldChg chg="add">
        <pc:chgData name="George" userId="22d0b802-afc6-4b8f-ba57-7a855d96927f" providerId="ADAL" clId="{B3A70AA2-4023-4D48-AB19-2B78D9776EC6}" dt="2020-03-01T22:38:48.943" v="3075"/>
        <pc:sldMkLst>
          <pc:docMk/>
          <pc:sldMk cId="2191243340" sldId="305"/>
        </pc:sldMkLst>
      </pc:sldChg>
      <pc:sldChg chg="modSp add">
        <pc:chgData name="George" userId="22d0b802-afc6-4b8f-ba57-7a855d96927f" providerId="ADAL" clId="{B3A70AA2-4023-4D48-AB19-2B78D9776EC6}" dt="2020-03-01T22:38:56.028" v="3087" actId="20577"/>
        <pc:sldMkLst>
          <pc:docMk/>
          <pc:sldMk cId="2952985971" sldId="306"/>
        </pc:sldMkLst>
        <pc:spChg chg="mod">
          <ac:chgData name="George" userId="22d0b802-afc6-4b8f-ba57-7a855d96927f" providerId="ADAL" clId="{B3A70AA2-4023-4D48-AB19-2B78D9776EC6}" dt="2020-03-01T22:38:56.028" v="3087" actId="20577"/>
          <ac:spMkLst>
            <pc:docMk/>
            <pc:sldMk cId="2952985971" sldId="306"/>
            <ac:spMk id="5" creationId="{00000000-0000-0000-0000-000000000000}"/>
          </ac:spMkLst>
        </pc:spChg>
      </pc:sldChg>
      <pc:sldChg chg="addSp modSp add">
        <pc:chgData name="George" userId="22d0b802-afc6-4b8f-ba57-7a855d96927f" providerId="ADAL" clId="{B3A70AA2-4023-4D48-AB19-2B78D9776EC6}" dt="2020-03-01T22:44:17.080" v="3145" actId="14100"/>
        <pc:sldMkLst>
          <pc:docMk/>
          <pc:sldMk cId="4257747664" sldId="307"/>
        </pc:sldMkLst>
        <pc:spChg chg="mod">
          <ac:chgData name="George" userId="22d0b802-afc6-4b8f-ba57-7a855d96927f" providerId="ADAL" clId="{B3A70AA2-4023-4D48-AB19-2B78D9776EC6}" dt="2020-03-01T22:39:25.845" v="3141" actId="20577"/>
          <ac:spMkLst>
            <pc:docMk/>
            <pc:sldMk cId="4257747664" sldId="307"/>
            <ac:spMk id="4" creationId="{5A4F6C64-3E8D-4255-95B8-CF64265213DA}"/>
          </ac:spMkLst>
        </pc:spChg>
        <pc:spChg chg="mod">
          <ac:chgData name="George" userId="22d0b802-afc6-4b8f-ba57-7a855d96927f" providerId="ADAL" clId="{B3A70AA2-4023-4D48-AB19-2B78D9776EC6}" dt="2020-03-01T22:39:09.650" v="3106" actId="20577"/>
          <ac:spMkLst>
            <pc:docMk/>
            <pc:sldMk cId="4257747664" sldId="307"/>
            <ac:spMk id="11" creationId="{00000000-0000-0000-0000-000000000000}"/>
          </ac:spMkLst>
        </pc:spChg>
        <pc:picChg chg="add mod">
          <ac:chgData name="George" userId="22d0b802-afc6-4b8f-ba57-7a855d96927f" providerId="ADAL" clId="{B3A70AA2-4023-4D48-AB19-2B78D9776EC6}" dt="2020-03-01T22:44:17.080" v="3145" actId="14100"/>
          <ac:picMkLst>
            <pc:docMk/>
            <pc:sldMk cId="4257747664" sldId="307"/>
            <ac:picMk id="16386" creationId="{3226AAFA-6ADC-4BE0-80EF-A7E2073B146D}"/>
          </ac:picMkLst>
        </pc:picChg>
      </pc:sldChg>
      <pc:sldChg chg="addSp delSp modSp add">
        <pc:chgData name="George" userId="22d0b802-afc6-4b8f-ba57-7a855d96927f" providerId="ADAL" clId="{B3A70AA2-4023-4D48-AB19-2B78D9776EC6}" dt="2020-03-01T22:47:59.701" v="3269" actId="14100"/>
        <pc:sldMkLst>
          <pc:docMk/>
          <pc:sldMk cId="492951436" sldId="308"/>
        </pc:sldMkLst>
        <pc:spChg chg="mod">
          <ac:chgData name="George" userId="22d0b802-afc6-4b8f-ba57-7a855d96927f" providerId="ADAL" clId="{B3A70AA2-4023-4D48-AB19-2B78D9776EC6}" dt="2020-03-01T22:44:48.261" v="3179" actId="20577"/>
          <ac:spMkLst>
            <pc:docMk/>
            <pc:sldMk cId="492951436" sldId="308"/>
            <ac:spMk id="4" creationId="{5A4F6C64-3E8D-4255-95B8-CF64265213DA}"/>
          </ac:spMkLst>
        </pc:spChg>
        <pc:spChg chg="add mod">
          <ac:chgData name="George" userId="22d0b802-afc6-4b8f-ba57-7a855d96927f" providerId="ADAL" clId="{B3A70AA2-4023-4D48-AB19-2B78D9776EC6}" dt="2020-03-01T22:47:59.701" v="3269" actId="14100"/>
          <ac:spMkLst>
            <pc:docMk/>
            <pc:sldMk cId="492951436" sldId="308"/>
            <ac:spMk id="6" creationId="{C9611082-7090-4C0C-AC11-420AC42FDC9A}"/>
          </ac:spMkLst>
        </pc:spChg>
        <pc:picChg chg="del">
          <ac:chgData name="George" userId="22d0b802-afc6-4b8f-ba57-7a855d96927f" providerId="ADAL" clId="{B3A70AA2-4023-4D48-AB19-2B78D9776EC6}" dt="2020-03-01T22:44:50.189" v="3180" actId="478"/>
          <ac:picMkLst>
            <pc:docMk/>
            <pc:sldMk cId="492951436" sldId="308"/>
            <ac:picMk id="16386" creationId="{3226AAFA-6ADC-4BE0-80EF-A7E2073B146D}"/>
          </ac:picMkLst>
        </pc:picChg>
      </pc:sldChg>
      <pc:sldChg chg="modSp add">
        <pc:chgData name="George" userId="22d0b802-afc6-4b8f-ba57-7a855d96927f" providerId="ADAL" clId="{B3A70AA2-4023-4D48-AB19-2B78D9776EC6}" dt="2020-03-01T22:47:50.764" v="3265" actId="1076"/>
        <pc:sldMkLst>
          <pc:docMk/>
          <pc:sldMk cId="2125016690" sldId="309"/>
        </pc:sldMkLst>
        <pc:spChg chg="mod">
          <ac:chgData name="George" userId="22d0b802-afc6-4b8f-ba57-7a855d96927f" providerId="ADAL" clId="{B3A70AA2-4023-4D48-AB19-2B78D9776EC6}" dt="2020-03-01T22:47:32.329" v="3259" actId="2711"/>
          <ac:spMkLst>
            <pc:docMk/>
            <pc:sldMk cId="2125016690" sldId="309"/>
            <ac:spMk id="4" creationId="{5A4F6C64-3E8D-4255-95B8-CF64265213DA}"/>
          </ac:spMkLst>
        </pc:spChg>
        <pc:spChg chg="mod">
          <ac:chgData name="George" userId="22d0b802-afc6-4b8f-ba57-7a855d96927f" providerId="ADAL" clId="{B3A70AA2-4023-4D48-AB19-2B78D9776EC6}" dt="2020-03-01T22:47:50.764" v="3265" actId="1076"/>
          <ac:spMkLst>
            <pc:docMk/>
            <pc:sldMk cId="2125016690" sldId="309"/>
            <ac:spMk id="6" creationId="{C9611082-7090-4C0C-AC11-420AC42FDC9A}"/>
          </ac:spMkLst>
        </pc:spChg>
      </pc:sldChg>
      <pc:sldChg chg="delSp modSp add">
        <pc:chgData name="George" userId="22d0b802-afc6-4b8f-ba57-7a855d96927f" providerId="ADAL" clId="{B3A70AA2-4023-4D48-AB19-2B78D9776EC6}" dt="2020-03-01T22:48:42.269" v="3295" actId="478"/>
        <pc:sldMkLst>
          <pc:docMk/>
          <pc:sldMk cId="3261617761" sldId="310"/>
        </pc:sldMkLst>
        <pc:spChg chg="del">
          <ac:chgData name="George" userId="22d0b802-afc6-4b8f-ba57-7a855d96927f" providerId="ADAL" clId="{B3A70AA2-4023-4D48-AB19-2B78D9776EC6}" dt="2020-03-01T22:48:42.269" v="3295" actId="478"/>
          <ac:spMkLst>
            <pc:docMk/>
            <pc:sldMk cId="3261617761" sldId="310"/>
            <ac:spMk id="4" creationId="{5A4F6C64-3E8D-4255-95B8-CF64265213DA}"/>
          </ac:spMkLst>
        </pc:spChg>
        <pc:spChg chg="mod">
          <ac:chgData name="George" userId="22d0b802-afc6-4b8f-ba57-7a855d96927f" providerId="ADAL" clId="{B3A70AA2-4023-4D48-AB19-2B78D9776EC6}" dt="2020-03-01T22:48:39.553" v="3294" actId="20577"/>
          <ac:spMkLst>
            <pc:docMk/>
            <pc:sldMk cId="3261617761" sldId="310"/>
            <ac:spMk id="11"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E962CB-877F-4A13-A575-40D08EA9DDD6}" type="doc">
      <dgm:prSet loTypeId="urn:microsoft.com/office/officeart/2009/layout/CirclePictureHierarchy" loCatId="hierarchy" qsTypeId="urn:microsoft.com/office/officeart/2005/8/quickstyle/simple1" qsCatId="simple" csTypeId="urn:microsoft.com/office/officeart/2005/8/colors/accent1_2" csCatId="accent1" phldr="1"/>
      <dgm:spPr/>
      <dgm:t>
        <a:bodyPr/>
        <a:lstStyle/>
        <a:p>
          <a:endParaRPr lang="en-US"/>
        </a:p>
      </dgm:t>
    </dgm:pt>
    <dgm:pt modelId="{7D6E8332-894C-498D-BE66-A552C178D0F2}">
      <dgm:prSet phldrT="[Text]" custT="1"/>
      <dgm:spPr/>
      <dgm:t>
        <a:bodyPr/>
        <a:lstStyle/>
        <a:p>
          <a:r>
            <a:rPr lang="en-US" sz="2400" b="1" dirty="0">
              <a:latin typeface="Gidole" panose="020B0604020202020204" charset="0"/>
            </a:rPr>
            <a:t>Variable</a:t>
          </a:r>
        </a:p>
      </dgm:t>
    </dgm:pt>
    <dgm:pt modelId="{E22DE74D-9F5D-4977-AFEF-ED93FEF2DC03}" type="parTrans" cxnId="{3C25439A-8DBA-449E-9A35-4EB712A65639}">
      <dgm:prSet/>
      <dgm:spPr/>
      <dgm:t>
        <a:bodyPr/>
        <a:lstStyle/>
        <a:p>
          <a:endParaRPr lang="en-US" b="1"/>
        </a:p>
      </dgm:t>
    </dgm:pt>
    <dgm:pt modelId="{E37E3425-5DA6-44CF-9592-6E6BB438E4D4}" type="sibTrans" cxnId="{3C25439A-8DBA-449E-9A35-4EB712A65639}">
      <dgm:prSet/>
      <dgm:spPr/>
      <dgm:t>
        <a:bodyPr/>
        <a:lstStyle/>
        <a:p>
          <a:endParaRPr lang="en-US" b="1"/>
        </a:p>
      </dgm:t>
    </dgm:pt>
    <dgm:pt modelId="{1C60E7D1-5A27-44F2-8AEB-B3A99780C8F4}">
      <dgm:prSet phldrT="[Text]" custT="1"/>
      <dgm:spPr/>
      <dgm:t>
        <a:bodyPr/>
        <a:lstStyle/>
        <a:p>
          <a:r>
            <a:rPr lang="en-US" sz="2400" b="1" dirty="0">
              <a:latin typeface="Gidole" panose="020B0604020202020204" charset="0"/>
            </a:rPr>
            <a:t>Categorical</a:t>
          </a:r>
        </a:p>
      </dgm:t>
    </dgm:pt>
    <dgm:pt modelId="{942A7EA2-A3C0-405A-8B5A-7686B873A54F}" type="parTrans" cxnId="{EAF79531-320C-47C2-9322-B9351D1188AB}">
      <dgm:prSet/>
      <dgm:spPr>
        <a:ln>
          <a:solidFill>
            <a:srgbClr val="3D3935"/>
          </a:solidFill>
        </a:ln>
      </dgm:spPr>
      <dgm:t>
        <a:bodyPr/>
        <a:lstStyle/>
        <a:p>
          <a:endParaRPr lang="en-US" b="1"/>
        </a:p>
      </dgm:t>
    </dgm:pt>
    <dgm:pt modelId="{E37433F6-B800-4E07-B57F-F6368CF71F6F}" type="sibTrans" cxnId="{EAF79531-320C-47C2-9322-B9351D1188AB}">
      <dgm:prSet/>
      <dgm:spPr/>
      <dgm:t>
        <a:bodyPr/>
        <a:lstStyle/>
        <a:p>
          <a:endParaRPr lang="en-US" b="1"/>
        </a:p>
      </dgm:t>
    </dgm:pt>
    <dgm:pt modelId="{7D130B0C-DE52-40B7-A466-0D620F0D6839}">
      <dgm:prSet phldrT="[Text]" custT="1"/>
      <dgm:spPr/>
      <dgm:t>
        <a:bodyPr/>
        <a:lstStyle/>
        <a:p>
          <a:r>
            <a:rPr lang="en-US" sz="2400" b="1" dirty="0">
              <a:latin typeface="Gidole" panose="020B0604020202020204" charset="0"/>
            </a:rPr>
            <a:t>Binary</a:t>
          </a:r>
        </a:p>
      </dgm:t>
    </dgm:pt>
    <dgm:pt modelId="{D13CE648-3EEA-4F27-8B9C-E4324A244E0A}" type="parTrans" cxnId="{3EEFC858-5AF6-485E-A14E-B8019B8F2101}">
      <dgm:prSet/>
      <dgm:spPr>
        <a:ln>
          <a:solidFill>
            <a:srgbClr val="3D3935"/>
          </a:solidFill>
        </a:ln>
      </dgm:spPr>
      <dgm:t>
        <a:bodyPr/>
        <a:lstStyle/>
        <a:p>
          <a:endParaRPr lang="en-US" b="1"/>
        </a:p>
      </dgm:t>
    </dgm:pt>
    <dgm:pt modelId="{E6110B8A-02E5-4808-AE36-C30EB492AD23}" type="sibTrans" cxnId="{3EEFC858-5AF6-485E-A14E-B8019B8F2101}">
      <dgm:prSet/>
      <dgm:spPr/>
      <dgm:t>
        <a:bodyPr/>
        <a:lstStyle/>
        <a:p>
          <a:endParaRPr lang="en-US" b="1"/>
        </a:p>
      </dgm:t>
    </dgm:pt>
    <dgm:pt modelId="{DFE5E4D9-736A-413B-931A-494917B80B74}">
      <dgm:prSet phldrT="[Text]" custT="1"/>
      <dgm:spPr/>
      <dgm:t>
        <a:bodyPr/>
        <a:lstStyle/>
        <a:p>
          <a:r>
            <a:rPr lang="en-US" sz="2400" b="1" dirty="0">
              <a:latin typeface="Gidole" panose="020B0604020202020204" charset="0"/>
            </a:rPr>
            <a:t>Nominal</a:t>
          </a:r>
        </a:p>
      </dgm:t>
    </dgm:pt>
    <dgm:pt modelId="{06DAEF35-E9FB-4835-8D30-F22CB478997D}" type="parTrans" cxnId="{C0C5AC01-C4ED-47EA-9385-E68724BD0755}">
      <dgm:prSet/>
      <dgm:spPr/>
      <dgm:t>
        <a:bodyPr/>
        <a:lstStyle/>
        <a:p>
          <a:endParaRPr lang="en-US" b="1"/>
        </a:p>
      </dgm:t>
    </dgm:pt>
    <dgm:pt modelId="{B3816412-06A7-4D1C-9816-26F6FA2C951D}" type="sibTrans" cxnId="{C0C5AC01-C4ED-47EA-9385-E68724BD0755}">
      <dgm:prSet/>
      <dgm:spPr/>
      <dgm:t>
        <a:bodyPr/>
        <a:lstStyle/>
        <a:p>
          <a:endParaRPr lang="en-US" b="1"/>
        </a:p>
      </dgm:t>
    </dgm:pt>
    <dgm:pt modelId="{A405BD51-7647-45AF-8E20-21C93FFC951B}">
      <dgm:prSet phldrT="[Text]" custT="1"/>
      <dgm:spPr/>
      <dgm:t>
        <a:bodyPr/>
        <a:lstStyle/>
        <a:p>
          <a:r>
            <a:rPr lang="en-US" sz="2400" b="1" dirty="0">
              <a:latin typeface="Gidole" panose="020B0604020202020204" charset="0"/>
            </a:rPr>
            <a:t>Quantitative</a:t>
          </a:r>
        </a:p>
      </dgm:t>
    </dgm:pt>
    <dgm:pt modelId="{1B492B0F-D181-4B65-8955-1B4D5BE8DDAD}" type="parTrans" cxnId="{28476DFF-4487-4DAE-9C2E-77D6C4F274FE}">
      <dgm:prSet/>
      <dgm:spPr>
        <a:ln>
          <a:solidFill>
            <a:srgbClr val="3D3935"/>
          </a:solidFill>
        </a:ln>
      </dgm:spPr>
      <dgm:t>
        <a:bodyPr/>
        <a:lstStyle/>
        <a:p>
          <a:endParaRPr lang="en-US" b="1"/>
        </a:p>
      </dgm:t>
    </dgm:pt>
    <dgm:pt modelId="{2E9EBE68-E77A-4C5C-A0BE-6788800B17A7}" type="sibTrans" cxnId="{28476DFF-4487-4DAE-9C2E-77D6C4F274FE}">
      <dgm:prSet/>
      <dgm:spPr/>
      <dgm:t>
        <a:bodyPr/>
        <a:lstStyle/>
        <a:p>
          <a:endParaRPr lang="en-US" b="1"/>
        </a:p>
      </dgm:t>
    </dgm:pt>
    <dgm:pt modelId="{C868788A-01CE-4199-86A3-203974468A9F}">
      <dgm:prSet phldrT="[Text]" custT="1"/>
      <dgm:spPr/>
      <dgm:t>
        <a:bodyPr/>
        <a:lstStyle/>
        <a:p>
          <a:r>
            <a:rPr lang="en-US" sz="2400" b="1" dirty="0">
              <a:latin typeface="Gidole" panose="020B0604020202020204" charset="0"/>
            </a:rPr>
            <a:t>Discrete</a:t>
          </a:r>
        </a:p>
      </dgm:t>
    </dgm:pt>
    <dgm:pt modelId="{CABBD716-8F67-417F-988C-030A8E8866AE}" type="parTrans" cxnId="{444B6A1A-0EC6-4444-86FD-BD8C0A0AB02D}">
      <dgm:prSet/>
      <dgm:spPr>
        <a:ln>
          <a:solidFill>
            <a:srgbClr val="3D3935"/>
          </a:solidFill>
        </a:ln>
      </dgm:spPr>
      <dgm:t>
        <a:bodyPr/>
        <a:lstStyle/>
        <a:p>
          <a:endParaRPr lang="en-US" b="1"/>
        </a:p>
      </dgm:t>
    </dgm:pt>
    <dgm:pt modelId="{FCA2E8E2-95BE-4A04-B3B1-9BADB6D42B13}" type="sibTrans" cxnId="{444B6A1A-0EC6-4444-86FD-BD8C0A0AB02D}">
      <dgm:prSet/>
      <dgm:spPr/>
      <dgm:t>
        <a:bodyPr/>
        <a:lstStyle/>
        <a:p>
          <a:endParaRPr lang="en-US" b="1"/>
        </a:p>
      </dgm:t>
    </dgm:pt>
    <dgm:pt modelId="{95676DD3-9B70-4AAC-B17A-81761AFA61E2}">
      <dgm:prSet phldrT="[Text]" custT="1"/>
      <dgm:spPr/>
      <dgm:t>
        <a:bodyPr/>
        <a:lstStyle/>
        <a:p>
          <a:r>
            <a:rPr lang="en-US" sz="2400" b="1" dirty="0">
              <a:latin typeface="Gidole" panose="020B0604020202020204" charset="0"/>
            </a:rPr>
            <a:t>Ordinal</a:t>
          </a:r>
        </a:p>
      </dgm:t>
    </dgm:pt>
    <dgm:pt modelId="{9108D7F2-B99F-470A-9CD7-5ED5E0E0F56F}" type="parTrans" cxnId="{23BA00DD-C3EF-4EE3-B3EC-31F714D49E2E}">
      <dgm:prSet/>
      <dgm:spPr>
        <a:ln>
          <a:solidFill>
            <a:srgbClr val="3D3935"/>
          </a:solidFill>
        </a:ln>
      </dgm:spPr>
      <dgm:t>
        <a:bodyPr/>
        <a:lstStyle/>
        <a:p>
          <a:endParaRPr lang="en-US" b="1"/>
        </a:p>
      </dgm:t>
    </dgm:pt>
    <dgm:pt modelId="{83AB9522-0843-457A-AFEB-58B2E7237CC6}" type="sibTrans" cxnId="{23BA00DD-C3EF-4EE3-B3EC-31F714D49E2E}">
      <dgm:prSet/>
      <dgm:spPr/>
      <dgm:t>
        <a:bodyPr/>
        <a:lstStyle/>
        <a:p>
          <a:endParaRPr lang="en-US" b="1"/>
        </a:p>
      </dgm:t>
    </dgm:pt>
    <dgm:pt modelId="{ACD507E6-DF99-4D93-AA71-86AD14EDDA82}">
      <dgm:prSet phldrT="[Text]" custT="1"/>
      <dgm:spPr/>
      <dgm:t>
        <a:bodyPr/>
        <a:lstStyle/>
        <a:p>
          <a:r>
            <a:rPr lang="en-US" sz="2400" b="1" dirty="0">
              <a:latin typeface="Gidole" panose="020B0604020202020204" charset="0"/>
            </a:rPr>
            <a:t>Continuous</a:t>
          </a:r>
        </a:p>
      </dgm:t>
    </dgm:pt>
    <dgm:pt modelId="{64ACA810-B33F-4A34-B93A-34ABA6548314}" type="parTrans" cxnId="{F8DBA594-71C7-4F30-9E7E-BF72FECA4662}">
      <dgm:prSet/>
      <dgm:spPr>
        <a:ln>
          <a:solidFill>
            <a:srgbClr val="3D3935"/>
          </a:solidFill>
        </a:ln>
      </dgm:spPr>
      <dgm:t>
        <a:bodyPr/>
        <a:lstStyle/>
        <a:p>
          <a:endParaRPr lang="en-US" b="1"/>
        </a:p>
      </dgm:t>
    </dgm:pt>
    <dgm:pt modelId="{5A5C5AC4-A070-473F-8EBE-821AC373AF11}" type="sibTrans" cxnId="{F8DBA594-71C7-4F30-9E7E-BF72FECA4662}">
      <dgm:prSet/>
      <dgm:spPr/>
      <dgm:t>
        <a:bodyPr/>
        <a:lstStyle/>
        <a:p>
          <a:endParaRPr lang="en-US" b="1"/>
        </a:p>
      </dgm:t>
    </dgm:pt>
    <dgm:pt modelId="{0F5E97FF-6A27-4FB2-BA0F-DC9E9EC37468}" type="pres">
      <dgm:prSet presAssocID="{E5E962CB-877F-4A13-A575-40D08EA9DDD6}" presName="hierChild1" presStyleCnt="0">
        <dgm:presLayoutVars>
          <dgm:chPref val="1"/>
          <dgm:dir/>
          <dgm:animOne val="branch"/>
          <dgm:animLvl val="lvl"/>
          <dgm:resizeHandles/>
        </dgm:presLayoutVars>
      </dgm:prSet>
      <dgm:spPr/>
    </dgm:pt>
    <dgm:pt modelId="{DD3AFE16-7BB6-48DB-A5E8-E69618E9AFAA}" type="pres">
      <dgm:prSet presAssocID="{7D6E8332-894C-498D-BE66-A552C178D0F2}" presName="hierRoot1" presStyleCnt="0"/>
      <dgm:spPr/>
    </dgm:pt>
    <dgm:pt modelId="{43ED4F05-066E-4F03-BC28-D56FC9E1D425}" type="pres">
      <dgm:prSet presAssocID="{7D6E8332-894C-498D-BE66-A552C178D0F2}" presName="composite" presStyleCnt="0"/>
      <dgm:spPr/>
    </dgm:pt>
    <dgm:pt modelId="{1009AA9B-3FE2-4564-9EEB-23FC00AE6337}" type="pres">
      <dgm:prSet presAssocID="{7D6E8332-894C-498D-BE66-A552C178D0F2}" presName="image" presStyleLbl="node0" presStyleIdx="0" presStyleCnt="1"/>
      <dgm:spPr>
        <a:solidFill>
          <a:srgbClr val="CF3338"/>
        </a:solidFill>
      </dgm:spPr>
    </dgm:pt>
    <dgm:pt modelId="{20C9798A-B1DC-479F-9C7D-3750A9A28E41}" type="pres">
      <dgm:prSet presAssocID="{7D6E8332-894C-498D-BE66-A552C178D0F2}" presName="text" presStyleLbl="revTx" presStyleIdx="0" presStyleCnt="8">
        <dgm:presLayoutVars>
          <dgm:chPref val="3"/>
        </dgm:presLayoutVars>
      </dgm:prSet>
      <dgm:spPr/>
    </dgm:pt>
    <dgm:pt modelId="{1773EC32-616B-4C62-94D8-20C982BBEBDA}" type="pres">
      <dgm:prSet presAssocID="{7D6E8332-894C-498D-BE66-A552C178D0F2}" presName="hierChild2" presStyleCnt="0"/>
      <dgm:spPr/>
    </dgm:pt>
    <dgm:pt modelId="{87AAB2B1-5E1E-42B1-9615-E51F67470DB5}" type="pres">
      <dgm:prSet presAssocID="{942A7EA2-A3C0-405A-8B5A-7686B873A54F}" presName="Name10" presStyleLbl="parChTrans1D2" presStyleIdx="0" presStyleCnt="2"/>
      <dgm:spPr/>
    </dgm:pt>
    <dgm:pt modelId="{B880D4C6-4474-4950-BE6D-AAAE8A027B7E}" type="pres">
      <dgm:prSet presAssocID="{1C60E7D1-5A27-44F2-8AEB-B3A99780C8F4}" presName="hierRoot2" presStyleCnt="0"/>
      <dgm:spPr/>
    </dgm:pt>
    <dgm:pt modelId="{6DC7F60E-D4EE-450C-9B32-715A54F355DC}" type="pres">
      <dgm:prSet presAssocID="{1C60E7D1-5A27-44F2-8AEB-B3A99780C8F4}" presName="composite2" presStyleCnt="0"/>
      <dgm:spPr/>
    </dgm:pt>
    <dgm:pt modelId="{0EC82F2C-CA1B-4A34-AF62-64A49F0907A9}" type="pres">
      <dgm:prSet presAssocID="{1C60E7D1-5A27-44F2-8AEB-B3A99780C8F4}" presName="image2" presStyleLbl="node2" presStyleIdx="0" presStyleCnt="2"/>
      <dgm:spPr>
        <a:solidFill>
          <a:srgbClr val="CF3338"/>
        </a:solidFill>
      </dgm:spPr>
    </dgm:pt>
    <dgm:pt modelId="{A5450CFF-36D0-4CC0-850F-D5440B1D6428}" type="pres">
      <dgm:prSet presAssocID="{1C60E7D1-5A27-44F2-8AEB-B3A99780C8F4}" presName="text2" presStyleLbl="revTx" presStyleIdx="1" presStyleCnt="8">
        <dgm:presLayoutVars>
          <dgm:chPref val="3"/>
        </dgm:presLayoutVars>
      </dgm:prSet>
      <dgm:spPr/>
    </dgm:pt>
    <dgm:pt modelId="{39AFAC78-4C12-4417-B7AD-8F6E43A68236}" type="pres">
      <dgm:prSet presAssocID="{1C60E7D1-5A27-44F2-8AEB-B3A99780C8F4}" presName="hierChild3" presStyleCnt="0"/>
      <dgm:spPr/>
    </dgm:pt>
    <dgm:pt modelId="{DD48BDD3-FCF7-489F-9C6C-D974DAC24DC1}" type="pres">
      <dgm:prSet presAssocID="{D13CE648-3EEA-4F27-8B9C-E4324A244E0A}" presName="Name17" presStyleLbl="parChTrans1D3" presStyleIdx="0" presStyleCnt="5"/>
      <dgm:spPr/>
    </dgm:pt>
    <dgm:pt modelId="{D686DBDD-2DB6-4CB1-91B0-D630F8977E94}" type="pres">
      <dgm:prSet presAssocID="{7D130B0C-DE52-40B7-A466-0D620F0D6839}" presName="hierRoot3" presStyleCnt="0"/>
      <dgm:spPr/>
    </dgm:pt>
    <dgm:pt modelId="{983786A4-B326-47F2-9518-AAAFE7D53BFA}" type="pres">
      <dgm:prSet presAssocID="{7D130B0C-DE52-40B7-A466-0D620F0D6839}" presName="composite3" presStyleCnt="0"/>
      <dgm:spPr/>
    </dgm:pt>
    <dgm:pt modelId="{C1CF1683-1A9D-4D43-9406-72AFC8B9CC57}" type="pres">
      <dgm:prSet presAssocID="{7D130B0C-DE52-40B7-A466-0D620F0D6839}" presName="image3" presStyleLbl="node3" presStyleIdx="0" presStyleCnt="5"/>
      <dgm:spPr>
        <a:solidFill>
          <a:srgbClr val="CF3338"/>
        </a:solidFill>
      </dgm:spPr>
    </dgm:pt>
    <dgm:pt modelId="{A633EF57-7E8E-47CB-BCCD-198B0450C484}" type="pres">
      <dgm:prSet presAssocID="{7D130B0C-DE52-40B7-A466-0D620F0D6839}" presName="text3" presStyleLbl="revTx" presStyleIdx="2" presStyleCnt="8">
        <dgm:presLayoutVars>
          <dgm:chPref val="3"/>
        </dgm:presLayoutVars>
      </dgm:prSet>
      <dgm:spPr/>
    </dgm:pt>
    <dgm:pt modelId="{E9050D52-A09A-46A2-A662-DD988474C427}" type="pres">
      <dgm:prSet presAssocID="{7D130B0C-DE52-40B7-A466-0D620F0D6839}" presName="hierChild4" presStyleCnt="0"/>
      <dgm:spPr/>
    </dgm:pt>
    <dgm:pt modelId="{3C69A431-98CC-46BB-929E-D0E8031216C0}" type="pres">
      <dgm:prSet presAssocID="{06DAEF35-E9FB-4835-8D30-F22CB478997D}" presName="Name17" presStyleLbl="parChTrans1D3" presStyleIdx="1" presStyleCnt="5"/>
      <dgm:spPr/>
    </dgm:pt>
    <dgm:pt modelId="{CC742985-7923-42F6-9A71-09B28F796C8F}" type="pres">
      <dgm:prSet presAssocID="{DFE5E4D9-736A-413B-931A-494917B80B74}" presName="hierRoot3" presStyleCnt="0"/>
      <dgm:spPr/>
    </dgm:pt>
    <dgm:pt modelId="{430E7E1E-61DA-4D66-A6EA-D19D17ABA30D}" type="pres">
      <dgm:prSet presAssocID="{DFE5E4D9-736A-413B-931A-494917B80B74}" presName="composite3" presStyleCnt="0"/>
      <dgm:spPr/>
    </dgm:pt>
    <dgm:pt modelId="{75BE8E6F-2998-418F-AA21-610C3926C412}" type="pres">
      <dgm:prSet presAssocID="{DFE5E4D9-736A-413B-931A-494917B80B74}" presName="image3" presStyleLbl="node3" presStyleIdx="1" presStyleCnt="5"/>
      <dgm:spPr>
        <a:solidFill>
          <a:srgbClr val="CF3338"/>
        </a:solidFill>
      </dgm:spPr>
    </dgm:pt>
    <dgm:pt modelId="{B038DDFE-611D-40FB-BA13-F4D8F47376B4}" type="pres">
      <dgm:prSet presAssocID="{DFE5E4D9-736A-413B-931A-494917B80B74}" presName="text3" presStyleLbl="revTx" presStyleIdx="3" presStyleCnt="8">
        <dgm:presLayoutVars>
          <dgm:chPref val="3"/>
        </dgm:presLayoutVars>
      </dgm:prSet>
      <dgm:spPr/>
    </dgm:pt>
    <dgm:pt modelId="{40F964E4-8630-484D-95DA-4DD70879E592}" type="pres">
      <dgm:prSet presAssocID="{DFE5E4D9-736A-413B-931A-494917B80B74}" presName="hierChild4" presStyleCnt="0"/>
      <dgm:spPr/>
    </dgm:pt>
    <dgm:pt modelId="{AB86BE53-D5ED-41C9-A375-C077D0DDCA63}" type="pres">
      <dgm:prSet presAssocID="{9108D7F2-B99F-470A-9CD7-5ED5E0E0F56F}" presName="Name17" presStyleLbl="parChTrans1D3" presStyleIdx="2" presStyleCnt="5"/>
      <dgm:spPr/>
    </dgm:pt>
    <dgm:pt modelId="{91D8E3A7-500F-4710-9896-47550FE5ABDA}" type="pres">
      <dgm:prSet presAssocID="{95676DD3-9B70-4AAC-B17A-81761AFA61E2}" presName="hierRoot3" presStyleCnt="0"/>
      <dgm:spPr/>
    </dgm:pt>
    <dgm:pt modelId="{10B9FC02-61E8-4FD9-A284-9FB3F7148F92}" type="pres">
      <dgm:prSet presAssocID="{95676DD3-9B70-4AAC-B17A-81761AFA61E2}" presName="composite3" presStyleCnt="0"/>
      <dgm:spPr/>
    </dgm:pt>
    <dgm:pt modelId="{A97A5EC9-C14B-445C-BAC2-BDF992A5A4A0}" type="pres">
      <dgm:prSet presAssocID="{95676DD3-9B70-4AAC-B17A-81761AFA61E2}" presName="image3" presStyleLbl="node3" presStyleIdx="2" presStyleCnt="5"/>
      <dgm:spPr>
        <a:solidFill>
          <a:srgbClr val="CF3338"/>
        </a:solidFill>
      </dgm:spPr>
    </dgm:pt>
    <dgm:pt modelId="{6A47B8B8-BC79-482B-A529-8F0E9D2E7792}" type="pres">
      <dgm:prSet presAssocID="{95676DD3-9B70-4AAC-B17A-81761AFA61E2}" presName="text3" presStyleLbl="revTx" presStyleIdx="4" presStyleCnt="8">
        <dgm:presLayoutVars>
          <dgm:chPref val="3"/>
        </dgm:presLayoutVars>
      </dgm:prSet>
      <dgm:spPr/>
    </dgm:pt>
    <dgm:pt modelId="{256A125F-027F-4580-88E0-E4AD0F5707E9}" type="pres">
      <dgm:prSet presAssocID="{95676DD3-9B70-4AAC-B17A-81761AFA61E2}" presName="hierChild4" presStyleCnt="0"/>
      <dgm:spPr/>
    </dgm:pt>
    <dgm:pt modelId="{01681AD4-BC66-4B90-8F1C-9E59014C1CAF}" type="pres">
      <dgm:prSet presAssocID="{1B492B0F-D181-4B65-8955-1B4D5BE8DDAD}" presName="Name10" presStyleLbl="parChTrans1D2" presStyleIdx="1" presStyleCnt="2"/>
      <dgm:spPr/>
    </dgm:pt>
    <dgm:pt modelId="{34C43FA0-0E55-44D3-AC37-492CF630DAD3}" type="pres">
      <dgm:prSet presAssocID="{A405BD51-7647-45AF-8E20-21C93FFC951B}" presName="hierRoot2" presStyleCnt="0"/>
      <dgm:spPr/>
    </dgm:pt>
    <dgm:pt modelId="{7292A907-1A5E-4678-A37C-6992941AFEFA}" type="pres">
      <dgm:prSet presAssocID="{A405BD51-7647-45AF-8E20-21C93FFC951B}" presName="composite2" presStyleCnt="0"/>
      <dgm:spPr/>
    </dgm:pt>
    <dgm:pt modelId="{0D703642-B286-4FCF-919D-492CEAD1AAEF}" type="pres">
      <dgm:prSet presAssocID="{A405BD51-7647-45AF-8E20-21C93FFC951B}" presName="image2" presStyleLbl="node2" presStyleIdx="1" presStyleCnt="2"/>
      <dgm:spPr>
        <a:solidFill>
          <a:srgbClr val="CF3338"/>
        </a:solidFill>
      </dgm:spPr>
    </dgm:pt>
    <dgm:pt modelId="{756C595C-D459-4116-890C-0FCDF243A72B}" type="pres">
      <dgm:prSet presAssocID="{A405BD51-7647-45AF-8E20-21C93FFC951B}" presName="text2" presStyleLbl="revTx" presStyleIdx="5" presStyleCnt="8" custScaleX="147094" custLinFactNeighborX="30885" custLinFactNeighborY="-794">
        <dgm:presLayoutVars>
          <dgm:chPref val="3"/>
        </dgm:presLayoutVars>
      </dgm:prSet>
      <dgm:spPr/>
    </dgm:pt>
    <dgm:pt modelId="{BAC2D00C-6E57-48A3-A2F6-2F7BF386214D}" type="pres">
      <dgm:prSet presAssocID="{A405BD51-7647-45AF-8E20-21C93FFC951B}" presName="hierChild3" presStyleCnt="0"/>
      <dgm:spPr/>
    </dgm:pt>
    <dgm:pt modelId="{3A953E54-2270-4D8E-935F-27584BE104F5}" type="pres">
      <dgm:prSet presAssocID="{CABBD716-8F67-417F-988C-030A8E8866AE}" presName="Name17" presStyleLbl="parChTrans1D3" presStyleIdx="3" presStyleCnt="5"/>
      <dgm:spPr/>
    </dgm:pt>
    <dgm:pt modelId="{EE602BC8-F825-4AF7-8728-950C9C89B6A0}" type="pres">
      <dgm:prSet presAssocID="{C868788A-01CE-4199-86A3-203974468A9F}" presName="hierRoot3" presStyleCnt="0"/>
      <dgm:spPr/>
    </dgm:pt>
    <dgm:pt modelId="{D34508A8-30FE-4D88-8B41-D58459FEB0E2}" type="pres">
      <dgm:prSet presAssocID="{C868788A-01CE-4199-86A3-203974468A9F}" presName="composite3" presStyleCnt="0"/>
      <dgm:spPr/>
    </dgm:pt>
    <dgm:pt modelId="{29FF6941-A2F0-4F5E-A260-FA54E556977F}" type="pres">
      <dgm:prSet presAssocID="{C868788A-01CE-4199-86A3-203974468A9F}" presName="image3" presStyleLbl="node3" presStyleIdx="3" presStyleCnt="5"/>
      <dgm:spPr>
        <a:solidFill>
          <a:srgbClr val="CF3338"/>
        </a:solidFill>
      </dgm:spPr>
    </dgm:pt>
    <dgm:pt modelId="{E388EAB4-3EF5-4D27-86BD-F96C9F6C0A8A}" type="pres">
      <dgm:prSet presAssocID="{C868788A-01CE-4199-86A3-203974468A9F}" presName="text3" presStyleLbl="revTx" presStyleIdx="6" presStyleCnt="8">
        <dgm:presLayoutVars>
          <dgm:chPref val="3"/>
        </dgm:presLayoutVars>
      </dgm:prSet>
      <dgm:spPr/>
    </dgm:pt>
    <dgm:pt modelId="{E499A6F1-0ED1-4157-AE20-0277B09678E8}" type="pres">
      <dgm:prSet presAssocID="{C868788A-01CE-4199-86A3-203974468A9F}" presName="hierChild4" presStyleCnt="0"/>
      <dgm:spPr/>
    </dgm:pt>
    <dgm:pt modelId="{F1AA893D-5431-4427-81E4-1E5B15FDCDE1}" type="pres">
      <dgm:prSet presAssocID="{64ACA810-B33F-4A34-B93A-34ABA6548314}" presName="Name17" presStyleLbl="parChTrans1D3" presStyleIdx="4" presStyleCnt="5"/>
      <dgm:spPr/>
    </dgm:pt>
    <dgm:pt modelId="{8C89087B-6AE0-4786-80ED-8A031A3B724D}" type="pres">
      <dgm:prSet presAssocID="{ACD507E6-DF99-4D93-AA71-86AD14EDDA82}" presName="hierRoot3" presStyleCnt="0"/>
      <dgm:spPr/>
    </dgm:pt>
    <dgm:pt modelId="{1E88D508-9729-4A11-ADD1-DD51D57CDB4C}" type="pres">
      <dgm:prSet presAssocID="{ACD507E6-DF99-4D93-AA71-86AD14EDDA82}" presName="composite3" presStyleCnt="0"/>
      <dgm:spPr/>
    </dgm:pt>
    <dgm:pt modelId="{1AB78844-7EEA-4FFA-A269-1431E985F8E1}" type="pres">
      <dgm:prSet presAssocID="{ACD507E6-DF99-4D93-AA71-86AD14EDDA82}" presName="image3" presStyleLbl="node3" presStyleIdx="4" presStyleCnt="5"/>
      <dgm:spPr>
        <a:solidFill>
          <a:srgbClr val="CF3338"/>
        </a:solidFill>
      </dgm:spPr>
    </dgm:pt>
    <dgm:pt modelId="{B4988BA3-F9A8-4D7F-8FB4-1BF61A68E207}" type="pres">
      <dgm:prSet presAssocID="{ACD507E6-DF99-4D93-AA71-86AD14EDDA82}" presName="text3" presStyleLbl="revTx" presStyleIdx="7" presStyleCnt="8">
        <dgm:presLayoutVars>
          <dgm:chPref val="3"/>
        </dgm:presLayoutVars>
      </dgm:prSet>
      <dgm:spPr/>
    </dgm:pt>
    <dgm:pt modelId="{C3DF828B-A7E5-48A3-8E60-5718DA617EBC}" type="pres">
      <dgm:prSet presAssocID="{ACD507E6-DF99-4D93-AA71-86AD14EDDA82}" presName="hierChild4" presStyleCnt="0"/>
      <dgm:spPr/>
    </dgm:pt>
  </dgm:ptLst>
  <dgm:cxnLst>
    <dgm:cxn modelId="{C0C5AC01-C4ED-47EA-9385-E68724BD0755}" srcId="{1C60E7D1-5A27-44F2-8AEB-B3A99780C8F4}" destId="{DFE5E4D9-736A-413B-931A-494917B80B74}" srcOrd="1" destOrd="0" parTransId="{06DAEF35-E9FB-4835-8D30-F22CB478997D}" sibTransId="{B3816412-06A7-4D1C-9816-26F6FA2C951D}"/>
    <dgm:cxn modelId="{B778FC03-A781-4443-84FB-E7C14A004B38}" type="presOf" srcId="{7D6E8332-894C-498D-BE66-A552C178D0F2}" destId="{20C9798A-B1DC-479F-9C7D-3750A9A28E41}" srcOrd="0" destOrd="0" presId="urn:microsoft.com/office/officeart/2009/layout/CirclePictureHierarchy"/>
    <dgm:cxn modelId="{BDD0C905-8D59-40CC-9E44-8FB2D0A35A58}" type="presOf" srcId="{1C60E7D1-5A27-44F2-8AEB-B3A99780C8F4}" destId="{A5450CFF-36D0-4CC0-850F-D5440B1D6428}" srcOrd="0" destOrd="0" presId="urn:microsoft.com/office/officeart/2009/layout/CirclePictureHierarchy"/>
    <dgm:cxn modelId="{444B6A1A-0EC6-4444-86FD-BD8C0A0AB02D}" srcId="{A405BD51-7647-45AF-8E20-21C93FFC951B}" destId="{C868788A-01CE-4199-86A3-203974468A9F}" srcOrd="0" destOrd="0" parTransId="{CABBD716-8F67-417F-988C-030A8E8866AE}" sibTransId="{FCA2E8E2-95BE-4A04-B3B1-9BADB6D42B13}"/>
    <dgm:cxn modelId="{09F0DB2B-282E-4246-AA62-A41010B032FF}" type="presOf" srcId="{DFE5E4D9-736A-413B-931A-494917B80B74}" destId="{B038DDFE-611D-40FB-BA13-F4D8F47376B4}" srcOrd="0" destOrd="0" presId="urn:microsoft.com/office/officeart/2009/layout/CirclePictureHierarchy"/>
    <dgm:cxn modelId="{7106912C-28EB-485E-8FA3-50F5CA7875D5}" type="presOf" srcId="{D13CE648-3EEA-4F27-8B9C-E4324A244E0A}" destId="{DD48BDD3-FCF7-489F-9C6C-D974DAC24DC1}" srcOrd="0" destOrd="0" presId="urn:microsoft.com/office/officeart/2009/layout/CirclePictureHierarchy"/>
    <dgm:cxn modelId="{EAF79531-320C-47C2-9322-B9351D1188AB}" srcId="{7D6E8332-894C-498D-BE66-A552C178D0F2}" destId="{1C60E7D1-5A27-44F2-8AEB-B3A99780C8F4}" srcOrd="0" destOrd="0" parTransId="{942A7EA2-A3C0-405A-8B5A-7686B873A54F}" sibTransId="{E37433F6-B800-4E07-B57F-F6368CF71F6F}"/>
    <dgm:cxn modelId="{AC563C62-6707-445F-B342-C3604D399C01}" type="presOf" srcId="{64ACA810-B33F-4A34-B93A-34ABA6548314}" destId="{F1AA893D-5431-4427-81E4-1E5B15FDCDE1}" srcOrd="0" destOrd="0" presId="urn:microsoft.com/office/officeart/2009/layout/CirclePictureHierarchy"/>
    <dgm:cxn modelId="{3EEFC858-5AF6-485E-A14E-B8019B8F2101}" srcId="{1C60E7D1-5A27-44F2-8AEB-B3A99780C8F4}" destId="{7D130B0C-DE52-40B7-A466-0D620F0D6839}" srcOrd="0" destOrd="0" parTransId="{D13CE648-3EEA-4F27-8B9C-E4324A244E0A}" sibTransId="{E6110B8A-02E5-4808-AE36-C30EB492AD23}"/>
    <dgm:cxn modelId="{6D7CC186-5286-4ABC-A022-8543B4A655A8}" type="presOf" srcId="{9108D7F2-B99F-470A-9CD7-5ED5E0E0F56F}" destId="{AB86BE53-D5ED-41C9-A375-C077D0DDCA63}" srcOrd="0" destOrd="0" presId="urn:microsoft.com/office/officeart/2009/layout/CirclePictureHierarchy"/>
    <dgm:cxn modelId="{62D4BB8A-EB3D-4C48-A79C-89743BF672B9}" type="presOf" srcId="{942A7EA2-A3C0-405A-8B5A-7686B873A54F}" destId="{87AAB2B1-5E1E-42B1-9615-E51F67470DB5}" srcOrd="0" destOrd="0" presId="urn:microsoft.com/office/officeart/2009/layout/CirclePictureHierarchy"/>
    <dgm:cxn modelId="{F8DBA594-71C7-4F30-9E7E-BF72FECA4662}" srcId="{A405BD51-7647-45AF-8E20-21C93FFC951B}" destId="{ACD507E6-DF99-4D93-AA71-86AD14EDDA82}" srcOrd="1" destOrd="0" parTransId="{64ACA810-B33F-4A34-B93A-34ABA6548314}" sibTransId="{5A5C5AC4-A070-473F-8EBE-821AC373AF11}"/>
    <dgm:cxn modelId="{0132FA98-C7EE-40C7-B959-5F43F55D8F3C}" type="presOf" srcId="{ACD507E6-DF99-4D93-AA71-86AD14EDDA82}" destId="{B4988BA3-F9A8-4D7F-8FB4-1BF61A68E207}" srcOrd="0" destOrd="0" presId="urn:microsoft.com/office/officeart/2009/layout/CirclePictureHierarchy"/>
    <dgm:cxn modelId="{3C25439A-8DBA-449E-9A35-4EB712A65639}" srcId="{E5E962CB-877F-4A13-A575-40D08EA9DDD6}" destId="{7D6E8332-894C-498D-BE66-A552C178D0F2}" srcOrd="0" destOrd="0" parTransId="{E22DE74D-9F5D-4977-AFEF-ED93FEF2DC03}" sibTransId="{E37E3425-5DA6-44CF-9592-6E6BB438E4D4}"/>
    <dgm:cxn modelId="{AEBF3ABC-FA67-46BA-9816-1E10731BDE40}" type="presOf" srcId="{CABBD716-8F67-417F-988C-030A8E8866AE}" destId="{3A953E54-2270-4D8E-935F-27584BE104F5}" srcOrd="0" destOrd="0" presId="urn:microsoft.com/office/officeart/2009/layout/CirclePictureHierarchy"/>
    <dgm:cxn modelId="{8B14FDBC-0627-411C-81BF-79ADCC51540E}" type="presOf" srcId="{C868788A-01CE-4199-86A3-203974468A9F}" destId="{E388EAB4-3EF5-4D27-86BD-F96C9F6C0A8A}" srcOrd="0" destOrd="0" presId="urn:microsoft.com/office/officeart/2009/layout/CirclePictureHierarchy"/>
    <dgm:cxn modelId="{AA1C24BF-F580-4B3A-9359-A9422B539CDA}" type="presOf" srcId="{A405BD51-7647-45AF-8E20-21C93FFC951B}" destId="{756C595C-D459-4116-890C-0FCDF243A72B}" srcOrd="0" destOrd="0" presId="urn:microsoft.com/office/officeart/2009/layout/CirclePictureHierarchy"/>
    <dgm:cxn modelId="{27A9F3D6-D9B4-489B-A09F-5D0D81547623}" type="presOf" srcId="{06DAEF35-E9FB-4835-8D30-F22CB478997D}" destId="{3C69A431-98CC-46BB-929E-D0E8031216C0}" srcOrd="0" destOrd="0" presId="urn:microsoft.com/office/officeart/2009/layout/CirclePictureHierarchy"/>
    <dgm:cxn modelId="{DDB769D8-69F5-4DAD-ABDD-43B90F412B54}" type="presOf" srcId="{E5E962CB-877F-4A13-A575-40D08EA9DDD6}" destId="{0F5E97FF-6A27-4FB2-BA0F-DC9E9EC37468}" srcOrd="0" destOrd="0" presId="urn:microsoft.com/office/officeart/2009/layout/CirclePictureHierarchy"/>
    <dgm:cxn modelId="{23BA00DD-C3EF-4EE3-B3EC-31F714D49E2E}" srcId="{1C60E7D1-5A27-44F2-8AEB-B3A99780C8F4}" destId="{95676DD3-9B70-4AAC-B17A-81761AFA61E2}" srcOrd="2" destOrd="0" parTransId="{9108D7F2-B99F-470A-9CD7-5ED5E0E0F56F}" sibTransId="{83AB9522-0843-457A-AFEB-58B2E7237CC6}"/>
    <dgm:cxn modelId="{F0AE58F3-2CC6-4E79-B5F5-4AA460843BFC}" type="presOf" srcId="{95676DD3-9B70-4AAC-B17A-81761AFA61E2}" destId="{6A47B8B8-BC79-482B-A529-8F0E9D2E7792}" srcOrd="0" destOrd="0" presId="urn:microsoft.com/office/officeart/2009/layout/CirclePictureHierarchy"/>
    <dgm:cxn modelId="{D1E98AF8-3E5D-4045-B694-E249A1B945E5}" type="presOf" srcId="{1B492B0F-D181-4B65-8955-1B4D5BE8DDAD}" destId="{01681AD4-BC66-4B90-8F1C-9E59014C1CAF}" srcOrd="0" destOrd="0" presId="urn:microsoft.com/office/officeart/2009/layout/CirclePictureHierarchy"/>
    <dgm:cxn modelId="{4CDB2CF9-067B-4C0C-86CA-AAF9E35DCCBD}" type="presOf" srcId="{7D130B0C-DE52-40B7-A466-0D620F0D6839}" destId="{A633EF57-7E8E-47CB-BCCD-198B0450C484}" srcOrd="0" destOrd="0" presId="urn:microsoft.com/office/officeart/2009/layout/CirclePictureHierarchy"/>
    <dgm:cxn modelId="{28476DFF-4487-4DAE-9C2E-77D6C4F274FE}" srcId="{7D6E8332-894C-498D-BE66-A552C178D0F2}" destId="{A405BD51-7647-45AF-8E20-21C93FFC951B}" srcOrd="1" destOrd="0" parTransId="{1B492B0F-D181-4B65-8955-1B4D5BE8DDAD}" sibTransId="{2E9EBE68-E77A-4C5C-A0BE-6788800B17A7}"/>
    <dgm:cxn modelId="{D2392141-F3AD-45FA-981E-3F926A8C621C}" type="presParOf" srcId="{0F5E97FF-6A27-4FB2-BA0F-DC9E9EC37468}" destId="{DD3AFE16-7BB6-48DB-A5E8-E69618E9AFAA}" srcOrd="0" destOrd="0" presId="urn:microsoft.com/office/officeart/2009/layout/CirclePictureHierarchy"/>
    <dgm:cxn modelId="{260D4C0E-D0CE-44B4-9B73-3942F825CBAB}" type="presParOf" srcId="{DD3AFE16-7BB6-48DB-A5E8-E69618E9AFAA}" destId="{43ED4F05-066E-4F03-BC28-D56FC9E1D425}" srcOrd="0" destOrd="0" presId="urn:microsoft.com/office/officeart/2009/layout/CirclePictureHierarchy"/>
    <dgm:cxn modelId="{B822E1F8-9CB2-4286-8DFF-93368E9742E1}" type="presParOf" srcId="{43ED4F05-066E-4F03-BC28-D56FC9E1D425}" destId="{1009AA9B-3FE2-4564-9EEB-23FC00AE6337}" srcOrd="0" destOrd="0" presId="urn:microsoft.com/office/officeart/2009/layout/CirclePictureHierarchy"/>
    <dgm:cxn modelId="{7FE9C4A7-0E9C-4057-BCE7-7B263F0E47A0}" type="presParOf" srcId="{43ED4F05-066E-4F03-BC28-D56FC9E1D425}" destId="{20C9798A-B1DC-479F-9C7D-3750A9A28E41}" srcOrd="1" destOrd="0" presId="urn:microsoft.com/office/officeart/2009/layout/CirclePictureHierarchy"/>
    <dgm:cxn modelId="{8DF65028-F9C4-4B8F-9C6D-1875B3CBBBC5}" type="presParOf" srcId="{DD3AFE16-7BB6-48DB-A5E8-E69618E9AFAA}" destId="{1773EC32-616B-4C62-94D8-20C982BBEBDA}" srcOrd="1" destOrd="0" presId="urn:microsoft.com/office/officeart/2009/layout/CirclePictureHierarchy"/>
    <dgm:cxn modelId="{666C81CA-2E2D-4613-AB80-F18B59DC5ABE}" type="presParOf" srcId="{1773EC32-616B-4C62-94D8-20C982BBEBDA}" destId="{87AAB2B1-5E1E-42B1-9615-E51F67470DB5}" srcOrd="0" destOrd="0" presId="urn:microsoft.com/office/officeart/2009/layout/CirclePictureHierarchy"/>
    <dgm:cxn modelId="{BE677BA8-2D57-4C10-A36C-E43BCD76E14B}" type="presParOf" srcId="{1773EC32-616B-4C62-94D8-20C982BBEBDA}" destId="{B880D4C6-4474-4950-BE6D-AAAE8A027B7E}" srcOrd="1" destOrd="0" presId="urn:microsoft.com/office/officeart/2009/layout/CirclePictureHierarchy"/>
    <dgm:cxn modelId="{0F4BFF01-CBDA-48D5-A867-AA65163E685B}" type="presParOf" srcId="{B880D4C6-4474-4950-BE6D-AAAE8A027B7E}" destId="{6DC7F60E-D4EE-450C-9B32-715A54F355DC}" srcOrd="0" destOrd="0" presId="urn:microsoft.com/office/officeart/2009/layout/CirclePictureHierarchy"/>
    <dgm:cxn modelId="{65BAE113-E860-4336-A206-B68EB5B651A5}" type="presParOf" srcId="{6DC7F60E-D4EE-450C-9B32-715A54F355DC}" destId="{0EC82F2C-CA1B-4A34-AF62-64A49F0907A9}" srcOrd="0" destOrd="0" presId="urn:microsoft.com/office/officeart/2009/layout/CirclePictureHierarchy"/>
    <dgm:cxn modelId="{9233CBAC-E07C-4680-8B06-62DB86D387ED}" type="presParOf" srcId="{6DC7F60E-D4EE-450C-9B32-715A54F355DC}" destId="{A5450CFF-36D0-4CC0-850F-D5440B1D6428}" srcOrd="1" destOrd="0" presId="urn:microsoft.com/office/officeart/2009/layout/CirclePictureHierarchy"/>
    <dgm:cxn modelId="{910088BF-F8A7-431A-91ED-0FC69AC47D41}" type="presParOf" srcId="{B880D4C6-4474-4950-BE6D-AAAE8A027B7E}" destId="{39AFAC78-4C12-4417-B7AD-8F6E43A68236}" srcOrd="1" destOrd="0" presId="urn:microsoft.com/office/officeart/2009/layout/CirclePictureHierarchy"/>
    <dgm:cxn modelId="{8BE1BAB7-106E-4108-8FD0-E0DC704F3788}" type="presParOf" srcId="{39AFAC78-4C12-4417-B7AD-8F6E43A68236}" destId="{DD48BDD3-FCF7-489F-9C6C-D974DAC24DC1}" srcOrd="0" destOrd="0" presId="urn:microsoft.com/office/officeart/2009/layout/CirclePictureHierarchy"/>
    <dgm:cxn modelId="{2F3BB380-209E-43DB-918E-317417F533F3}" type="presParOf" srcId="{39AFAC78-4C12-4417-B7AD-8F6E43A68236}" destId="{D686DBDD-2DB6-4CB1-91B0-D630F8977E94}" srcOrd="1" destOrd="0" presId="urn:microsoft.com/office/officeart/2009/layout/CirclePictureHierarchy"/>
    <dgm:cxn modelId="{1A28D6A7-F933-48AF-B63B-85AE6622CFC3}" type="presParOf" srcId="{D686DBDD-2DB6-4CB1-91B0-D630F8977E94}" destId="{983786A4-B326-47F2-9518-AAAFE7D53BFA}" srcOrd="0" destOrd="0" presId="urn:microsoft.com/office/officeart/2009/layout/CirclePictureHierarchy"/>
    <dgm:cxn modelId="{13955668-052C-4F00-B227-27F3876F387A}" type="presParOf" srcId="{983786A4-B326-47F2-9518-AAAFE7D53BFA}" destId="{C1CF1683-1A9D-4D43-9406-72AFC8B9CC57}" srcOrd="0" destOrd="0" presId="urn:microsoft.com/office/officeart/2009/layout/CirclePictureHierarchy"/>
    <dgm:cxn modelId="{68E793DC-D188-42A0-B24A-D6980A2E491A}" type="presParOf" srcId="{983786A4-B326-47F2-9518-AAAFE7D53BFA}" destId="{A633EF57-7E8E-47CB-BCCD-198B0450C484}" srcOrd="1" destOrd="0" presId="urn:microsoft.com/office/officeart/2009/layout/CirclePictureHierarchy"/>
    <dgm:cxn modelId="{444046D3-C011-40F4-BA43-4F20CC2C3923}" type="presParOf" srcId="{D686DBDD-2DB6-4CB1-91B0-D630F8977E94}" destId="{E9050D52-A09A-46A2-A662-DD988474C427}" srcOrd="1" destOrd="0" presId="urn:microsoft.com/office/officeart/2009/layout/CirclePictureHierarchy"/>
    <dgm:cxn modelId="{CBF359DC-8099-4585-88AC-46113AE79649}" type="presParOf" srcId="{39AFAC78-4C12-4417-B7AD-8F6E43A68236}" destId="{3C69A431-98CC-46BB-929E-D0E8031216C0}" srcOrd="2" destOrd="0" presId="urn:microsoft.com/office/officeart/2009/layout/CirclePictureHierarchy"/>
    <dgm:cxn modelId="{C4DCC8AF-9727-4E66-9A7B-DDD2CF5C76EC}" type="presParOf" srcId="{39AFAC78-4C12-4417-B7AD-8F6E43A68236}" destId="{CC742985-7923-42F6-9A71-09B28F796C8F}" srcOrd="3" destOrd="0" presId="urn:microsoft.com/office/officeart/2009/layout/CirclePictureHierarchy"/>
    <dgm:cxn modelId="{E44E13C2-4E4E-4DC5-8962-5622AD64A1BC}" type="presParOf" srcId="{CC742985-7923-42F6-9A71-09B28F796C8F}" destId="{430E7E1E-61DA-4D66-A6EA-D19D17ABA30D}" srcOrd="0" destOrd="0" presId="urn:microsoft.com/office/officeart/2009/layout/CirclePictureHierarchy"/>
    <dgm:cxn modelId="{DB40D2D1-EF5E-471E-A80D-622AAFDC4AC4}" type="presParOf" srcId="{430E7E1E-61DA-4D66-A6EA-D19D17ABA30D}" destId="{75BE8E6F-2998-418F-AA21-610C3926C412}" srcOrd="0" destOrd="0" presId="urn:microsoft.com/office/officeart/2009/layout/CirclePictureHierarchy"/>
    <dgm:cxn modelId="{D468435C-C394-4B75-A49A-62686B19E448}" type="presParOf" srcId="{430E7E1E-61DA-4D66-A6EA-D19D17ABA30D}" destId="{B038DDFE-611D-40FB-BA13-F4D8F47376B4}" srcOrd="1" destOrd="0" presId="urn:microsoft.com/office/officeart/2009/layout/CirclePictureHierarchy"/>
    <dgm:cxn modelId="{72CDBEF8-6BDE-4298-996C-ECA553C751F3}" type="presParOf" srcId="{CC742985-7923-42F6-9A71-09B28F796C8F}" destId="{40F964E4-8630-484D-95DA-4DD70879E592}" srcOrd="1" destOrd="0" presId="urn:microsoft.com/office/officeart/2009/layout/CirclePictureHierarchy"/>
    <dgm:cxn modelId="{CBF2B0C4-9293-4B88-904D-BCDB51E41119}" type="presParOf" srcId="{39AFAC78-4C12-4417-B7AD-8F6E43A68236}" destId="{AB86BE53-D5ED-41C9-A375-C077D0DDCA63}" srcOrd="4" destOrd="0" presId="urn:microsoft.com/office/officeart/2009/layout/CirclePictureHierarchy"/>
    <dgm:cxn modelId="{520057CF-17D0-46D6-9F44-C412D5551A6B}" type="presParOf" srcId="{39AFAC78-4C12-4417-B7AD-8F6E43A68236}" destId="{91D8E3A7-500F-4710-9896-47550FE5ABDA}" srcOrd="5" destOrd="0" presId="urn:microsoft.com/office/officeart/2009/layout/CirclePictureHierarchy"/>
    <dgm:cxn modelId="{3037164A-FA87-44DE-9B6C-7FFD6B1D7FA7}" type="presParOf" srcId="{91D8E3A7-500F-4710-9896-47550FE5ABDA}" destId="{10B9FC02-61E8-4FD9-A284-9FB3F7148F92}" srcOrd="0" destOrd="0" presId="urn:microsoft.com/office/officeart/2009/layout/CirclePictureHierarchy"/>
    <dgm:cxn modelId="{E2B8A0C8-7C79-48B9-A4C9-7D79147E82C1}" type="presParOf" srcId="{10B9FC02-61E8-4FD9-A284-9FB3F7148F92}" destId="{A97A5EC9-C14B-445C-BAC2-BDF992A5A4A0}" srcOrd="0" destOrd="0" presId="urn:microsoft.com/office/officeart/2009/layout/CirclePictureHierarchy"/>
    <dgm:cxn modelId="{ED696FDC-6EB2-4794-94B0-36DDC75AB669}" type="presParOf" srcId="{10B9FC02-61E8-4FD9-A284-9FB3F7148F92}" destId="{6A47B8B8-BC79-482B-A529-8F0E9D2E7792}" srcOrd="1" destOrd="0" presId="urn:microsoft.com/office/officeart/2009/layout/CirclePictureHierarchy"/>
    <dgm:cxn modelId="{2336D4FC-2369-4CE0-84A7-5BF0FBBAC222}" type="presParOf" srcId="{91D8E3A7-500F-4710-9896-47550FE5ABDA}" destId="{256A125F-027F-4580-88E0-E4AD0F5707E9}" srcOrd="1" destOrd="0" presId="urn:microsoft.com/office/officeart/2009/layout/CirclePictureHierarchy"/>
    <dgm:cxn modelId="{1D6EF660-60E2-4541-A9D8-41CC9234C814}" type="presParOf" srcId="{1773EC32-616B-4C62-94D8-20C982BBEBDA}" destId="{01681AD4-BC66-4B90-8F1C-9E59014C1CAF}" srcOrd="2" destOrd="0" presId="urn:microsoft.com/office/officeart/2009/layout/CirclePictureHierarchy"/>
    <dgm:cxn modelId="{D3E5F094-02AB-4D41-BD87-680328223837}" type="presParOf" srcId="{1773EC32-616B-4C62-94D8-20C982BBEBDA}" destId="{34C43FA0-0E55-44D3-AC37-492CF630DAD3}" srcOrd="3" destOrd="0" presId="urn:microsoft.com/office/officeart/2009/layout/CirclePictureHierarchy"/>
    <dgm:cxn modelId="{A8D7963A-2FD5-44C4-837A-4807083F77A0}" type="presParOf" srcId="{34C43FA0-0E55-44D3-AC37-492CF630DAD3}" destId="{7292A907-1A5E-4678-A37C-6992941AFEFA}" srcOrd="0" destOrd="0" presId="urn:microsoft.com/office/officeart/2009/layout/CirclePictureHierarchy"/>
    <dgm:cxn modelId="{D20A2783-36A4-4976-82AA-8F474AAB5C4D}" type="presParOf" srcId="{7292A907-1A5E-4678-A37C-6992941AFEFA}" destId="{0D703642-B286-4FCF-919D-492CEAD1AAEF}" srcOrd="0" destOrd="0" presId="urn:microsoft.com/office/officeart/2009/layout/CirclePictureHierarchy"/>
    <dgm:cxn modelId="{4F36D3CC-2226-4C92-89AA-F13E35B50794}" type="presParOf" srcId="{7292A907-1A5E-4678-A37C-6992941AFEFA}" destId="{756C595C-D459-4116-890C-0FCDF243A72B}" srcOrd="1" destOrd="0" presId="urn:microsoft.com/office/officeart/2009/layout/CirclePictureHierarchy"/>
    <dgm:cxn modelId="{11651D54-6E22-496F-AC1F-53B91B2F56FD}" type="presParOf" srcId="{34C43FA0-0E55-44D3-AC37-492CF630DAD3}" destId="{BAC2D00C-6E57-48A3-A2F6-2F7BF386214D}" srcOrd="1" destOrd="0" presId="urn:microsoft.com/office/officeart/2009/layout/CirclePictureHierarchy"/>
    <dgm:cxn modelId="{D01F1101-57C5-495A-83C2-F831873D2EA2}" type="presParOf" srcId="{BAC2D00C-6E57-48A3-A2F6-2F7BF386214D}" destId="{3A953E54-2270-4D8E-935F-27584BE104F5}" srcOrd="0" destOrd="0" presId="urn:microsoft.com/office/officeart/2009/layout/CirclePictureHierarchy"/>
    <dgm:cxn modelId="{57F037F1-8D52-49B9-AE2D-63E0291BFBB9}" type="presParOf" srcId="{BAC2D00C-6E57-48A3-A2F6-2F7BF386214D}" destId="{EE602BC8-F825-4AF7-8728-950C9C89B6A0}" srcOrd="1" destOrd="0" presId="urn:microsoft.com/office/officeart/2009/layout/CirclePictureHierarchy"/>
    <dgm:cxn modelId="{96129E39-53A9-44EF-80C0-7F738F285E83}" type="presParOf" srcId="{EE602BC8-F825-4AF7-8728-950C9C89B6A0}" destId="{D34508A8-30FE-4D88-8B41-D58459FEB0E2}" srcOrd="0" destOrd="0" presId="urn:microsoft.com/office/officeart/2009/layout/CirclePictureHierarchy"/>
    <dgm:cxn modelId="{DD5EF61C-1132-4E43-9FAB-93716700A629}" type="presParOf" srcId="{D34508A8-30FE-4D88-8B41-D58459FEB0E2}" destId="{29FF6941-A2F0-4F5E-A260-FA54E556977F}" srcOrd="0" destOrd="0" presId="urn:microsoft.com/office/officeart/2009/layout/CirclePictureHierarchy"/>
    <dgm:cxn modelId="{2F173987-9762-42C9-8287-A5BA961F218B}" type="presParOf" srcId="{D34508A8-30FE-4D88-8B41-D58459FEB0E2}" destId="{E388EAB4-3EF5-4D27-86BD-F96C9F6C0A8A}" srcOrd="1" destOrd="0" presId="urn:microsoft.com/office/officeart/2009/layout/CirclePictureHierarchy"/>
    <dgm:cxn modelId="{ED6524B2-D589-466B-B30D-4CF57B51A1A0}" type="presParOf" srcId="{EE602BC8-F825-4AF7-8728-950C9C89B6A0}" destId="{E499A6F1-0ED1-4157-AE20-0277B09678E8}" srcOrd="1" destOrd="0" presId="urn:microsoft.com/office/officeart/2009/layout/CirclePictureHierarchy"/>
    <dgm:cxn modelId="{CE475A85-98C8-4D5F-A894-6B744558FC4B}" type="presParOf" srcId="{BAC2D00C-6E57-48A3-A2F6-2F7BF386214D}" destId="{F1AA893D-5431-4427-81E4-1E5B15FDCDE1}" srcOrd="2" destOrd="0" presId="urn:microsoft.com/office/officeart/2009/layout/CirclePictureHierarchy"/>
    <dgm:cxn modelId="{16164B56-D022-4997-93EA-4B06FD21587E}" type="presParOf" srcId="{BAC2D00C-6E57-48A3-A2F6-2F7BF386214D}" destId="{8C89087B-6AE0-4786-80ED-8A031A3B724D}" srcOrd="3" destOrd="0" presId="urn:microsoft.com/office/officeart/2009/layout/CirclePictureHierarchy"/>
    <dgm:cxn modelId="{941A78D9-F8D9-40F8-9707-59A79D53D0F5}" type="presParOf" srcId="{8C89087B-6AE0-4786-80ED-8A031A3B724D}" destId="{1E88D508-9729-4A11-ADD1-DD51D57CDB4C}" srcOrd="0" destOrd="0" presId="urn:microsoft.com/office/officeart/2009/layout/CirclePictureHierarchy"/>
    <dgm:cxn modelId="{6A6A1412-1581-456D-AF42-1E32B12B3955}" type="presParOf" srcId="{1E88D508-9729-4A11-ADD1-DD51D57CDB4C}" destId="{1AB78844-7EEA-4FFA-A269-1431E985F8E1}" srcOrd="0" destOrd="0" presId="urn:microsoft.com/office/officeart/2009/layout/CirclePictureHierarchy"/>
    <dgm:cxn modelId="{96FD5666-7E06-41BD-97AC-24527A9E2614}" type="presParOf" srcId="{1E88D508-9729-4A11-ADD1-DD51D57CDB4C}" destId="{B4988BA3-F9A8-4D7F-8FB4-1BF61A68E207}" srcOrd="1" destOrd="0" presId="urn:microsoft.com/office/officeart/2009/layout/CirclePictureHierarchy"/>
    <dgm:cxn modelId="{37EB703E-5CF2-47A9-BCD5-057CB5E7425E}" type="presParOf" srcId="{8C89087B-6AE0-4786-80ED-8A031A3B724D}" destId="{C3DF828B-A7E5-48A3-8E60-5718DA617EBC}" srcOrd="1" destOrd="0" presId="urn:microsoft.com/office/officeart/2009/layout/CirclePictureHierarchy"/>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AA893D-5431-4427-81E4-1E5B15FDCDE1}">
      <dsp:nvSpPr>
        <dsp:cNvPr id="0" name=""/>
        <dsp:cNvSpPr/>
      </dsp:nvSpPr>
      <dsp:spPr>
        <a:xfrm>
          <a:off x="8857263" y="2476271"/>
          <a:ext cx="1380782" cy="280320"/>
        </a:xfrm>
        <a:custGeom>
          <a:avLst/>
          <a:gdLst/>
          <a:ahLst/>
          <a:cxnLst/>
          <a:rect l="0" t="0" r="0" b="0"/>
          <a:pathLst>
            <a:path>
              <a:moveTo>
                <a:pt x="0" y="0"/>
              </a:moveTo>
              <a:lnTo>
                <a:pt x="0" y="141272"/>
              </a:lnTo>
              <a:lnTo>
                <a:pt x="1380782" y="141272"/>
              </a:lnTo>
              <a:lnTo>
                <a:pt x="1380782"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3A953E54-2270-4D8E-935F-27584BE104F5}">
      <dsp:nvSpPr>
        <dsp:cNvPr id="0" name=""/>
        <dsp:cNvSpPr/>
      </dsp:nvSpPr>
      <dsp:spPr>
        <a:xfrm>
          <a:off x="7790800" y="2476271"/>
          <a:ext cx="1066462" cy="280320"/>
        </a:xfrm>
        <a:custGeom>
          <a:avLst/>
          <a:gdLst/>
          <a:ahLst/>
          <a:cxnLst/>
          <a:rect l="0" t="0" r="0" b="0"/>
          <a:pathLst>
            <a:path>
              <a:moveTo>
                <a:pt x="1066462" y="0"/>
              </a:moveTo>
              <a:lnTo>
                <a:pt x="1066462" y="141272"/>
              </a:lnTo>
              <a:lnTo>
                <a:pt x="0" y="141272"/>
              </a:lnTo>
              <a:lnTo>
                <a:pt x="0"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01681AD4-BC66-4B90-8F1C-9E59014C1CAF}">
      <dsp:nvSpPr>
        <dsp:cNvPr id="0" name=""/>
        <dsp:cNvSpPr/>
      </dsp:nvSpPr>
      <dsp:spPr>
        <a:xfrm>
          <a:off x="6033945" y="1306042"/>
          <a:ext cx="2823317" cy="280320"/>
        </a:xfrm>
        <a:custGeom>
          <a:avLst/>
          <a:gdLst/>
          <a:ahLst/>
          <a:cxnLst/>
          <a:rect l="0" t="0" r="0" b="0"/>
          <a:pathLst>
            <a:path>
              <a:moveTo>
                <a:pt x="0" y="0"/>
              </a:moveTo>
              <a:lnTo>
                <a:pt x="0" y="141272"/>
              </a:lnTo>
              <a:lnTo>
                <a:pt x="2823317" y="141272"/>
              </a:lnTo>
              <a:lnTo>
                <a:pt x="2823317"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AB86BE53-D5ED-41C9-A375-C077D0DDCA63}">
      <dsp:nvSpPr>
        <dsp:cNvPr id="0" name=""/>
        <dsp:cNvSpPr/>
      </dsp:nvSpPr>
      <dsp:spPr>
        <a:xfrm>
          <a:off x="2896308" y="2476271"/>
          <a:ext cx="2447245" cy="280320"/>
        </a:xfrm>
        <a:custGeom>
          <a:avLst/>
          <a:gdLst/>
          <a:ahLst/>
          <a:cxnLst/>
          <a:rect l="0" t="0" r="0" b="0"/>
          <a:pathLst>
            <a:path>
              <a:moveTo>
                <a:pt x="0" y="0"/>
              </a:moveTo>
              <a:lnTo>
                <a:pt x="0" y="141272"/>
              </a:lnTo>
              <a:lnTo>
                <a:pt x="2447245" y="141272"/>
              </a:lnTo>
              <a:lnTo>
                <a:pt x="2447245"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3C69A431-98CC-46BB-929E-D0E8031216C0}">
      <dsp:nvSpPr>
        <dsp:cNvPr id="0" name=""/>
        <dsp:cNvSpPr/>
      </dsp:nvSpPr>
      <dsp:spPr>
        <a:xfrm>
          <a:off x="2850588" y="2476271"/>
          <a:ext cx="91440" cy="280320"/>
        </a:xfrm>
        <a:custGeom>
          <a:avLst/>
          <a:gdLst/>
          <a:ahLst/>
          <a:cxnLst/>
          <a:rect l="0" t="0" r="0" b="0"/>
          <a:pathLst>
            <a:path>
              <a:moveTo>
                <a:pt x="45720" y="0"/>
              </a:moveTo>
              <a:lnTo>
                <a:pt x="45720" y="28032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D48BDD3-FCF7-489F-9C6C-D974DAC24DC1}">
      <dsp:nvSpPr>
        <dsp:cNvPr id="0" name=""/>
        <dsp:cNvSpPr/>
      </dsp:nvSpPr>
      <dsp:spPr>
        <a:xfrm>
          <a:off x="449062" y="2476271"/>
          <a:ext cx="2447245" cy="280320"/>
        </a:xfrm>
        <a:custGeom>
          <a:avLst/>
          <a:gdLst/>
          <a:ahLst/>
          <a:cxnLst/>
          <a:rect l="0" t="0" r="0" b="0"/>
          <a:pathLst>
            <a:path>
              <a:moveTo>
                <a:pt x="2447245" y="0"/>
              </a:moveTo>
              <a:lnTo>
                <a:pt x="2447245" y="141272"/>
              </a:lnTo>
              <a:lnTo>
                <a:pt x="0" y="141272"/>
              </a:lnTo>
              <a:lnTo>
                <a:pt x="0"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87AAB2B1-5E1E-42B1-9615-E51F67470DB5}">
      <dsp:nvSpPr>
        <dsp:cNvPr id="0" name=""/>
        <dsp:cNvSpPr/>
      </dsp:nvSpPr>
      <dsp:spPr>
        <a:xfrm>
          <a:off x="2896308" y="1306042"/>
          <a:ext cx="3137637" cy="280320"/>
        </a:xfrm>
        <a:custGeom>
          <a:avLst/>
          <a:gdLst/>
          <a:ahLst/>
          <a:cxnLst/>
          <a:rect l="0" t="0" r="0" b="0"/>
          <a:pathLst>
            <a:path>
              <a:moveTo>
                <a:pt x="3137637" y="0"/>
              </a:moveTo>
              <a:lnTo>
                <a:pt x="3137637" y="141272"/>
              </a:lnTo>
              <a:lnTo>
                <a:pt x="0" y="141272"/>
              </a:lnTo>
              <a:lnTo>
                <a:pt x="0"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1009AA9B-3FE2-4564-9EEB-23FC00AE6337}">
      <dsp:nvSpPr>
        <dsp:cNvPr id="0" name=""/>
        <dsp:cNvSpPr/>
      </dsp:nvSpPr>
      <dsp:spPr>
        <a:xfrm>
          <a:off x="5588991" y="416135"/>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C9798A-B1DC-479F-9C7D-3750A9A28E41}">
      <dsp:nvSpPr>
        <dsp:cNvPr id="0" name=""/>
        <dsp:cNvSpPr/>
      </dsp:nvSpPr>
      <dsp:spPr>
        <a:xfrm>
          <a:off x="6478899" y="413910"/>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Variable</a:t>
          </a:r>
        </a:p>
      </dsp:txBody>
      <dsp:txXfrm>
        <a:off x="6478899" y="413910"/>
        <a:ext cx="1334861" cy="889907"/>
      </dsp:txXfrm>
    </dsp:sp>
    <dsp:sp modelId="{0EC82F2C-CA1B-4A34-AF62-64A49F0907A9}">
      <dsp:nvSpPr>
        <dsp:cNvPr id="0" name=""/>
        <dsp:cNvSpPr/>
      </dsp:nvSpPr>
      <dsp:spPr>
        <a:xfrm>
          <a:off x="2451354" y="1586363"/>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450CFF-36D0-4CC0-850F-D5440B1D6428}">
      <dsp:nvSpPr>
        <dsp:cNvPr id="0" name=""/>
        <dsp:cNvSpPr/>
      </dsp:nvSpPr>
      <dsp:spPr>
        <a:xfrm>
          <a:off x="3341262" y="1584138"/>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Categorical</a:t>
          </a:r>
        </a:p>
      </dsp:txBody>
      <dsp:txXfrm>
        <a:off x="3341262" y="1584138"/>
        <a:ext cx="1334861" cy="889907"/>
      </dsp:txXfrm>
    </dsp:sp>
    <dsp:sp modelId="{C1CF1683-1A9D-4D43-9406-72AFC8B9CC57}">
      <dsp:nvSpPr>
        <dsp:cNvPr id="0" name=""/>
        <dsp:cNvSpPr/>
      </dsp:nvSpPr>
      <dsp:spPr>
        <a:xfrm>
          <a:off x="4109" y="2756592"/>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33EF57-7E8E-47CB-BCCD-198B0450C484}">
      <dsp:nvSpPr>
        <dsp:cNvPr id="0" name=""/>
        <dsp:cNvSpPr/>
      </dsp:nvSpPr>
      <dsp:spPr>
        <a:xfrm>
          <a:off x="894016" y="2754367"/>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Binary</a:t>
          </a:r>
        </a:p>
      </dsp:txBody>
      <dsp:txXfrm>
        <a:off x="894016" y="2754367"/>
        <a:ext cx="1334861" cy="889907"/>
      </dsp:txXfrm>
    </dsp:sp>
    <dsp:sp modelId="{75BE8E6F-2998-418F-AA21-610C3926C412}">
      <dsp:nvSpPr>
        <dsp:cNvPr id="0" name=""/>
        <dsp:cNvSpPr/>
      </dsp:nvSpPr>
      <dsp:spPr>
        <a:xfrm>
          <a:off x="2451354" y="2756592"/>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38DDFE-611D-40FB-BA13-F4D8F47376B4}">
      <dsp:nvSpPr>
        <dsp:cNvPr id="0" name=""/>
        <dsp:cNvSpPr/>
      </dsp:nvSpPr>
      <dsp:spPr>
        <a:xfrm>
          <a:off x="3341262" y="2754367"/>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Nominal</a:t>
          </a:r>
        </a:p>
      </dsp:txBody>
      <dsp:txXfrm>
        <a:off x="3341262" y="2754367"/>
        <a:ext cx="1334861" cy="889907"/>
      </dsp:txXfrm>
    </dsp:sp>
    <dsp:sp modelId="{A97A5EC9-C14B-445C-BAC2-BDF992A5A4A0}">
      <dsp:nvSpPr>
        <dsp:cNvPr id="0" name=""/>
        <dsp:cNvSpPr/>
      </dsp:nvSpPr>
      <dsp:spPr>
        <a:xfrm>
          <a:off x="4898600" y="2756592"/>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47B8B8-BC79-482B-A529-8F0E9D2E7792}">
      <dsp:nvSpPr>
        <dsp:cNvPr id="0" name=""/>
        <dsp:cNvSpPr/>
      </dsp:nvSpPr>
      <dsp:spPr>
        <a:xfrm>
          <a:off x="5788508" y="2754367"/>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Ordinal</a:t>
          </a:r>
        </a:p>
      </dsp:txBody>
      <dsp:txXfrm>
        <a:off x="5788508" y="2754367"/>
        <a:ext cx="1334861" cy="889907"/>
      </dsp:txXfrm>
    </dsp:sp>
    <dsp:sp modelId="{0D703642-B286-4FCF-919D-492CEAD1AAEF}">
      <dsp:nvSpPr>
        <dsp:cNvPr id="0" name=""/>
        <dsp:cNvSpPr/>
      </dsp:nvSpPr>
      <dsp:spPr>
        <a:xfrm>
          <a:off x="8412309" y="1586363"/>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56C595C-D459-4116-890C-0FCDF243A72B}">
      <dsp:nvSpPr>
        <dsp:cNvPr id="0" name=""/>
        <dsp:cNvSpPr/>
      </dsp:nvSpPr>
      <dsp:spPr>
        <a:xfrm>
          <a:off x="9400168" y="1577072"/>
          <a:ext cx="1963500"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Quantitative</a:t>
          </a:r>
        </a:p>
      </dsp:txBody>
      <dsp:txXfrm>
        <a:off x="9400168" y="1577072"/>
        <a:ext cx="1963500" cy="889907"/>
      </dsp:txXfrm>
    </dsp:sp>
    <dsp:sp modelId="{29FF6941-A2F0-4F5E-A260-FA54E556977F}">
      <dsp:nvSpPr>
        <dsp:cNvPr id="0" name=""/>
        <dsp:cNvSpPr/>
      </dsp:nvSpPr>
      <dsp:spPr>
        <a:xfrm>
          <a:off x="7345846" y="2756592"/>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388EAB4-3EF5-4D27-86BD-F96C9F6C0A8A}">
      <dsp:nvSpPr>
        <dsp:cNvPr id="0" name=""/>
        <dsp:cNvSpPr/>
      </dsp:nvSpPr>
      <dsp:spPr>
        <a:xfrm>
          <a:off x="8235753" y="2754367"/>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Discrete</a:t>
          </a:r>
        </a:p>
      </dsp:txBody>
      <dsp:txXfrm>
        <a:off x="8235753" y="2754367"/>
        <a:ext cx="1334861" cy="889907"/>
      </dsp:txXfrm>
    </dsp:sp>
    <dsp:sp modelId="{1AB78844-7EEA-4FFA-A269-1431E985F8E1}">
      <dsp:nvSpPr>
        <dsp:cNvPr id="0" name=""/>
        <dsp:cNvSpPr/>
      </dsp:nvSpPr>
      <dsp:spPr>
        <a:xfrm>
          <a:off x="9793092" y="2756592"/>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4988BA3-F9A8-4D7F-8FB4-1BF61A68E207}">
      <dsp:nvSpPr>
        <dsp:cNvPr id="0" name=""/>
        <dsp:cNvSpPr/>
      </dsp:nvSpPr>
      <dsp:spPr>
        <a:xfrm>
          <a:off x="10682999" y="2754367"/>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Continuous</a:t>
          </a:r>
        </a:p>
      </dsp:txBody>
      <dsp:txXfrm>
        <a:off x="10682999" y="2754367"/>
        <a:ext cx="1334861" cy="889907"/>
      </dsp:txXfrm>
    </dsp:sp>
  </dsp:spTree>
</dsp:drawing>
</file>

<file path=ppt/diagrams/layout1.xml><?xml version="1.0" encoding="utf-8"?>
<dgm:layoutDef xmlns:dgm="http://schemas.openxmlformats.org/drawingml/2006/diagram" xmlns:a="http://schemas.openxmlformats.org/drawingml/2006/main" uniqueId="urn:microsoft.com/office/officeart/2009/layout/CirclePictureHierarchy">
  <dgm:title val=""/>
  <dgm:desc val=""/>
  <dgm:catLst>
    <dgm:cat type="hierarchy" pri="1750"/>
    <dgm:cat type="picture" pri="23000"/>
    <dgm:cat type="pictureconvert" pri="2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5"/>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h" for="ch" forName="image" refType="h" fact="0.8"/>
              <dgm:constr type="w" for="ch" forName="image" refType="h" refFor="ch" refForName="image"/>
              <dgm:constr type="t" for="ch" forName="image" refType="h" fact="0.1"/>
              <dgm:constr type="l" for="ch" forName="image"/>
              <dgm:constr type="w" for="ch" forName="text" refType="w" fact="0.6"/>
              <dgm:constr type="h" for="ch" forName="text" refType="h" fact="0.8"/>
              <dgm:constr type="t" for="ch" forName="text" refType="w" fact="0.04"/>
              <dgm:constr type="l" for="ch" forName="text" refType="w" fact="0.4"/>
            </dgm:constrLst>
            <dgm:ruleLst/>
            <dgm:layoutNode name="image" styleLbl="node0">
              <dgm:alg type="sp"/>
              <dgm:shape xmlns:r="http://schemas.openxmlformats.org/officeDocument/2006/relationships" type="ellipse" r:blip="" blipPhldr="1">
                <dgm:adjLst/>
              </dgm:shape>
              <dgm:presOf/>
              <dgm:constrLst/>
              <dgm:ruleLst/>
            </dgm:layoutNode>
            <dgm:layoutNode name="text"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image"/>
                    <dgm:param type="dstNode" val="image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h" for="ch" forName="image2" refType="h" fact="0.8"/>
                      <dgm:constr type="w" for="ch" forName="image2" refType="h" refFor="ch" refForName="image2"/>
                      <dgm:constr type="t" for="ch" forName="image2" refType="h" fact="0.1"/>
                      <dgm:constr type="l" for="ch" forName="image2"/>
                      <dgm:constr type="w" for="ch" forName="text2" refType="w" fact="0.6"/>
                      <dgm:constr type="h" for="ch" forName="text2" refType="h" fact="0.8"/>
                      <dgm:constr type="t" for="ch" forName="text2" refType="w" fact="0.04"/>
                      <dgm:constr type="l" for="ch" forName="text2" refType="w" fact="0.4"/>
                    </dgm:constrLst>
                    <dgm:ruleLst/>
                    <dgm:layoutNode name="image2">
                      <dgm:alg type="sp"/>
                      <dgm:shape xmlns:r="http://schemas.openxmlformats.org/officeDocument/2006/relationships" type="ellipse" r:blip="" blipPhldr="1">
                        <dgm:adjLst/>
                      </dgm:shape>
                      <dgm:presOf/>
                      <dgm:constrLst/>
                      <dgm:ruleLst/>
                    </dgm:layoutNode>
                    <dgm:layoutNode name="text2"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image2"/>
                            <dgm:param type="dstNode" val="image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h" for="ch" forName="image3" refType="h" fact="0.8"/>
                              <dgm:constr type="w" for="ch" forName="image3" refType="h" refFor="ch" refForName="image3"/>
                              <dgm:constr type="t" for="ch" forName="image3" refType="h" fact="0.1"/>
                              <dgm:constr type="l" for="ch" forName="image3"/>
                              <dgm:constr type="w" for="ch" forName="text3" refType="w" fact="0.6"/>
                              <dgm:constr type="h" for="ch" forName="text3" refType="h" fact="0.8"/>
                              <dgm:constr type="t" for="ch" forName="text3" refType="w" fact="0.04"/>
                              <dgm:constr type="l" for="ch" forName="text3" refType="w" fact="0.4"/>
                            </dgm:constrLst>
                            <dgm:ruleLst/>
                            <dgm:layoutNode name="image3">
                              <dgm:alg type="sp"/>
                              <dgm:shape xmlns:r="http://schemas.openxmlformats.org/officeDocument/2006/relationships" type="ellipse" r:blip="" blipPhldr="1">
                                <dgm:adjLst/>
                              </dgm:shape>
                              <dgm:presOf/>
                              <dgm:constrLst/>
                              <dgm:ruleLst/>
                            </dgm:layoutNode>
                            <dgm:layoutNode name="text3"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image3"/>
                                        <dgm:param type="dstNode" val="image4"/>
                                      </dgm:alg>
                                    </dgm:if>
                                    <dgm:else name="Name26">
                                      <dgm:alg type="conn">
                                        <dgm:param type="dim" val="1D"/>
                                        <dgm:param type="endSty" val="noArr"/>
                                        <dgm:param type="connRout" val="bend"/>
                                        <dgm:param type="bendPt" val="end"/>
                                        <dgm:param type="begPts" val="bCtr"/>
                                        <dgm:param type="endPts" val="tCtr"/>
                                        <dgm:param type="srcNode" val="image4"/>
                                        <dgm:param type="dstNode" val="image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h" for="ch" forName="image4" refType="h" fact="0.8"/>
                                      <dgm:constr type="w" for="ch" forName="image4" refType="h" refFor="ch" refForName="image4"/>
                                      <dgm:constr type="t" for="ch" forName="image4" refType="h" fact="0.1"/>
                                      <dgm:constr type="l" for="ch" forName="image4"/>
                                      <dgm:constr type="w" for="ch" forName="text4" refType="w" fact="0.6"/>
                                      <dgm:constr type="h" for="ch" forName="text4" refType="h" fact="0.8"/>
                                      <dgm:constr type="t" for="ch" forName="text4" refType="w" fact="0.04"/>
                                      <dgm:constr type="l" for="ch" forName="text4" refType="w" fact="0.4"/>
                                    </dgm:constrLst>
                                    <dgm:ruleLst/>
                                    <dgm:layoutNode name="image4">
                                      <dgm:alg type="sp"/>
                                      <dgm:shape xmlns:r="http://schemas.openxmlformats.org/officeDocument/2006/relationships" type="ellipse" r:blip="" blipPhldr="1">
                                        <dgm:adjLst/>
                                      </dgm:shape>
                                      <dgm:presOf/>
                                      <dgm:constrLst/>
                                      <dgm:ruleLst/>
                                    </dgm:layoutNode>
                                    <dgm:layoutNode name="text4"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svg>
</file>

<file path=ppt/media/image18.png>
</file>

<file path=ppt/media/image19.jpeg>
</file>

<file path=ppt/media/image2.png>
</file>

<file path=ppt/media/image20.jpeg>
</file>

<file path=ppt/media/image21.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469429-6ED5-4301-866D-519E2D1EB5BF}" type="datetimeFigureOut">
              <a:rPr lang="en-US" smtClean="0"/>
              <a:t>11/7/2021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B66621-ADCC-4EF8-8003-B9D3E881DCD2}" type="slidenum">
              <a:rPr lang="en-US" smtClean="0"/>
              <a:t>‹#›</a:t>
            </a:fld>
            <a:endParaRPr lang="en-US"/>
          </a:p>
        </p:txBody>
      </p:sp>
    </p:spTree>
    <p:extLst>
      <p:ext uri="{BB962C8B-B14F-4D97-AF65-F5344CB8AC3E}">
        <p14:creationId xmlns:p14="http://schemas.microsoft.com/office/powerpoint/2010/main" val="3924534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2</a:t>
            </a:fld>
            <a:endParaRPr lang="en-US"/>
          </a:p>
        </p:txBody>
      </p:sp>
    </p:spTree>
    <p:extLst>
      <p:ext uri="{BB962C8B-B14F-4D97-AF65-F5344CB8AC3E}">
        <p14:creationId xmlns:p14="http://schemas.microsoft.com/office/powerpoint/2010/main" val="24549999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another thing unique to open source programs is this idea of packages. You can kind of think of this as like add-ins for Excel – the analogy I like to use is as apps on a phone. </a:t>
            </a:r>
          </a:p>
        </p:txBody>
      </p:sp>
      <p:sp>
        <p:nvSpPr>
          <p:cNvPr id="4" name="Slide Number Placeholder 3"/>
          <p:cNvSpPr>
            <a:spLocks noGrp="1"/>
          </p:cNvSpPr>
          <p:nvPr>
            <p:ph type="sldNum" sz="quarter" idx="5"/>
          </p:nvPr>
        </p:nvSpPr>
        <p:spPr/>
        <p:txBody>
          <a:bodyPr/>
          <a:lstStyle/>
          <a:p>
            <a:fld id="{3BB66621-ADCC-4EF8-8003-B9D3E881DCD2}" type="slidenum">
              <a:rPr lang="en-US" smtClean="0"/>
              <a:t>11</a:t>
            </a:fld>
            <a:endParaRPr lang="en-US"/>
          </a:p>
        </p:txBody>
      </p:sp>
    </p:spTree>
    <p:extLst>
      <p:ext uri="{BB962C8B-B14F-4D97-AF65-F5344CB8AC3E}">
        <p14:creationId xmlns:p14="http://schemas.microsoft.com/office/powerpoint/2010/main" val="246833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file is available as a handout. </a:t>
            </a:r>
          </a:p>
        </p:txBody>
      </p:sp>
      <p:sp>
        <p:nvSpPr>
          <p:cNvPr id="4" name="Slide Number Placeholder 3"/>
          <p:cNvSpPr>
            <a:spLocks noGrp="1"/>
          </p:cNvSpPr>
          <p:nvPr>
            <p:ph type="sldNum" sz="quarter" idx="5"/>
          </p:nvPr>
        </p:nvSpPr>
        <p:spPr/>
        <p:txBody>
          <a:bodyPr/>
          <a:lstStyle/>
          <a:p>
            <a:fld id="{3BB66621-ADCC-4EF8-8003-B9D3E881DCD2}" type="slidenum">
              <a:rPr lang="en-US" smtClean="0"/>
              <a:t>12</a:t>
            </a:fld>
            <a:endParaRPr lang="en-US"/>
          </a:p>
        </p:txBody>
      </p:sp>
    </p:spTree>
    <p:extLst>
      <p:ext uri="{BB962C8B-B14F-4D97-AF65-F5344CB8AC3E}">
        <p14:creationId xmlns:p14="http://schemas.microsoft.com/office/powerpoint/2010/main" val="1885977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13</a:t>
            </a:fld>
            <a:endParaRPr lang="en-US"/>
          </a:p>
        </p:txBody>
      </p:sp>
    </p:spTree>
    <p:extLst>
      <p:ext uri="{BB962C8B-B14F-4D97-AF65-F5344CB8AC3E}">
        <p14:creationId xmlns:p14="http://schemas.microsoft.com/office/powerpoint/2010/main" val="37028322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14</a:t>
            </a:fld>
            <a:endParaRPr lang="en-US"/>
          </a:p>
        </p:txBody>
      </p:sp>
    </p:spTree>
    <p:extLst>
      <p:ext uri="{BB962C8B-B14F-4D97-AF65-F5344CB8AC3E}">
        <p14:creationId xmlns:p14="http://schemas.microsoft.com/office/powerpoint/2010/main" val="3230393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15</a:t>
            </a:fld>
            <a:endParaRPr lang="en-US"/>
          </a:p>
        </p:txBody>
      </p:sp>
    </p:spTree>
    <p:extLst>
      <p:ext uri="{BB962C8B-B14F-4D97-AF65-F5344CB8AC3E}">
        <p14:creationId xmlns:p14="http://schemas.microsoft.com/office/powerpoint/2010/main" val="1541855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16</a:t>
            </a:fld>
            <a:endParaRPr lang="en-US"/>
          </a:p>
        </p:txBody>
      </p:sp>
    </p:spTree>
    <p:extLst>
      <p:ext uri="{BB962C8B-B14F-4D97-AF65-F5344CB8AC3E}">
        <p14:creationId xmlns:p14="http://schemas.microsoft.com/office/powerpoint/2010/main" val="30215837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17</a:t>
            </a:fld>
            <a:endParaRPr lang="en-US"/>
          </a:p>
        </p:txBody>
      </p:sp>
    </p:spTree>
    <p:extLst>
      <p:ext uri="{BB962C8B-B14F-4D97-AF65-F5344CB8AC3E}">
        <p14:creationId xmlns:p14="http://schemas.microsoft.com/office/powerpoint/2010/main" val="9729762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18</a:t>
            </a:fld>
            <a:endParaRPr lang="en-US"/>
          </a:p>
        </p:txBody>
      </p:sp>
    </p:spTree>
    <p:extLst>
      <p:ext uri="{BB962C8B-B14F-4D97-AF65-F5344CB8AC3E}">
        <p14:creationId xmlns:p14="http://schemas.microsoft.com/office/powerpoint/2010/main" val="826654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19</a:t>
            </a:fld>
            <a:endParaRPr lang="en-US"/>
          </a:p>
        </p:txBody>
      </p:sp>
    </p:spTree>
    <p:extLst>
      <p:ext uri="{BB962C8B-B14F-4D97-AF65-F5344CB8AC3E}">
        <p14:creationId xmlns:p14="http://schemas.microsoft.com/office/powerpoint/2010/main" val="58347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20</a:t>
            </a:fld>
            <a:endParaRPr lang="en-US"/>
          </a:p>
        </p:txBody>
      </p:sp>
    </p:spTree>
    <p:extLst>
      <p:ext uri="{BB962C8B-B14F-4D97-AF65-F5344CB8AC3E}">
        <p14:creationId xmlns:p14="http://schemas.microsoft.com/office/powerpoint/2010/main" val="847681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a:t>
            </a:fld>
            <a:endParaRPr lang="en-US"/>
          </a:p>
        </p:txBody>
      </p:sp>
    </p:spTree>
    <p:extLst>
      <p:ext uri="{BB962C8B-B14F-4D97-AF65-F5344CB8AC3E}">
        <p14:creationId xmlns:p14="http://schemas.microsoft.com/office/powerpoint/2010/main" val="42677500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22</a:t>
            </a:fld>
            <a:endParaRPr lang="en-US"/>
          </a:p>
        </p:txBody>
      </p:sp>
    </p:spTree>
    <p:extLst>
      <p:ext uri="{BB962C8B-B14F-4D97-AF65-F5344CB8AC3E}">
        <p14:creationId xmlns:p14="http://schemas.microsoft.com/office/powerpoint/2010/main" val="24280374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23</a:t>
            </a:fld>
            <a:endParaRPr lang="en-US"/>
          </a:p>
        </p:txBody>
      </p:sp>
    </p:spTree>
    <p:extLst>
      <p:ext uri="{BB962C8B-B14F-4D97-AF65-F5344CB8AC3E}">
        <p14:creationId xmlns:p14="http://schemas.microsoft.com/office/powerpoint/2010/main" val="17305851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24</a:t>
            </a:fld>
            <a:endParaRPr lang="en-US"/>
          </a:p>
        </p:txBody>
      </p:sp>
    </p:spTree>
    <p:extLst>
      <p:ext uri="{BB962C8B-B14F-4D97-AF65-F5344CB8AC3E}">
        <p14:creationId xmlns:p14="http://schemas.microsoft.com/office/powerpoint/2010/main" val="5757346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25</a:t>
            </a:fld>
            <a:endParaRPr lang="en-US"/>
          </a:p>
        </p:txBody>
      </p:sp>
    </p:spTree>
    <p:extLst>
      <p:ext uri="{BB962C8B-B14F-4D97-AF65-F5344CB8AC3E}">
        <p14:creationId xmlns:p14="http://schemas.microsoft.com/office/powerpoint/2010/main" val="27922847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26</a:t>
            </a:fld>
            <a:endParaRPr lang="en-US"/>
          </a:p>
        </p:txBody>
      </p:sp>
    </p:spTree>
    <p:extLst>
      <p:ext uri="{BB962C8B-B14F-4D97-AF65-F5344CB8AC3E}">
        <p14:creationId xmlns:p14="http://schemas.microsoft.com/office/powerpoint/2010/main" val="22106245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new file</a:t>
            </a:r>
          </a:p>
        </p:txBody>
      </p:sp>
      <p:sp>
        <p:nvSpPr>
          <p:cNvPr id="4" name="Slide Number Placeholder 3"/>
          <p:cNvSpPr>
            <a:spLocks noGrp="1"/>
          </p:cNvSpPr>
          <p:nvPr>
            <p:ph type="sldNum" sz="quarter" idx="5"/>
          </p:nvPr>
        </p:nvSpPr>
        <p:spPr/>
        <p:txBody>
          <a:bodyPr/>
          <a:lstStyle/>
          <a:p>
            <a:fld id="{3BB66621-ADCC-4EF8-8003-B9D3E881DCD2}" type="slidenum">
              <a:rPr lang="en-US" smtClean="0"/>
              <a:t>27</a:t>
            </a:fld>
            <a:endParaRPr lang="en-US"/>
          </a:p>
        </p:txBody>
      </p:sp>
    </p:spTree>
    <p:extLst>
      <p:ext uri="{BB962C8B-B14F-4D97-AF65-F5344CB8AC3E}">
        <p14:creationId xmlns:p14="http://schemas.microsoft.com/office/powerpoint/2010/main" val="5215490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28</a:t>
            </a:fld>
            <a:endParaRPr lang="en-US"/>
          </a:p>
        </p:txBody>
      </p:sp>
    </p:spTree>
    <p:extLst>
      <p:ext uri="{BB962C8B-B14F-4D97-AF65-F5344CB8AC3E}">
        <p14:creationId xmlns:p14="http://schemas.microsoft.com/office/powerpoint/2010/main" val="23668868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so far about using R? </a:t>
            </a:r>
          </a:p>
          <a:p>
            <a:r>
              <a:rPr lang="en-US" dirty="0"/>
              <a:t>Again I just want to show you how easy it is to get up and running there as an Excel user and what to expect when working with open source programs. </a:t>
            </a:r>
          </a:p>
          <a:p>
            <a:endParaRPr lang="en-US" dirty="0"/>
          </a:p>
          <a:p>
            <a:r>
              <a:rPr lang="en-US" dirty="0"/>
              <a:t>Now I guess one of the questions I might have in your shoes is what’s the big deal, we can do the same kind of stuff with Power Query. So I want to acknowledge that. </a:t>
            </a:r>
          </a:p>
        </p:txBody>
      </p:sp>
      <p:sp>
        <p:nvSpPr>
          <p:cNvPr id="4" name="Slide Number Placeholder 3"/>
          <p:cNvSpPr>
            <a:spLocks noGrp="1"/>
          </p:cNvSpPr>
          <p:nvPr>
            <p:ph type="sldNum" sz="quarter" idx="5"/>
          </p:nvPr>
        </p:nvSpPr>
        <p:spPr/>
        <p:txBody>
          <a:bodyPr/>
          <a:lstStyle/>
          <a:p>
            <a:fld id="{3BB66621-ADCC-4EF8-8003-B9D3E881DCD2}" type="slidenum">
              <a:rPr lang="en-US" smtClean="0"/>
              <a:t>29</a:t>
            </a:fld>
            <a:endParaRPr lang="en-US"/>
          </a:p>
        </p:txBody>
      </p:sp>
    </p:spTree>
    <p:extLst>
      <p:ext uri="{BB962C8B-B14F-4D97-AF65-F5344CB8AC3E}">
        <p14:creationId xmlns:p14="http://schemas.microsoft.com/office/powerpoint/2010/main" val="17129856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32</a:t>
            </a:fld>
            <a:endParaRPr lang="en-US"/>
          </a:p>
        </p:txBody>
      </p:sp>
    </p:spTree>
    <p:extLst>
      <p:ext uri="{BB962C8B-B14F-4D97-AF65-F5344CB8AC3E}">
        <p14:creationId xmlns:p14="http://schemas.microsoft.com/office/powerpoint/2010/main" val="18845127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33</a:t>
            </a:fld>
            <a:endParaRPr lang="en-US"/>
          </a:p>
        </p:txBody>
      </p:sp>
    </p:spTree>
    <p:extLst>
      <p:ext uri="{BB962C8B-B14F-4D97-AF65-F5344CB8AC3E}">
        <p14:creationId xmlns:p14="http://schemas.microsoft.com/office/powerpoint/2010/main" val="37042993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do this even before I show you the resources. These are just pure warmups.</a:t>
            </a:r>
          </a:p>
        </p:txBody>
      </p:sp>
      <p:sp>
        <p:nvSpPr>
          <p:cNvPr id="4" name="Slide Number Placeholder 3"/>
          <p:cNvSpPr>
            <a:spLocks noGrp="1"/>
          </p:cNvSpPr>
          <p:nvPr>
            <p:ph type="sldNum" sz="quarter" idx="5"/>
          </p:nvPr>
        </p:nvSpPr>
        <p:spPr/>
        <p:txBody>
          <a:bodyPr/>
          <a:lstStyle/>
          <a:p>
            <a:fld id="{3BB66621-ADCC-4EF8-8003-B9D3E881DCD2}" type="slidenum">
              <a:rPr lang="en-US" smtClean="0"/>
              <a:t>4</a:t>
            </a:fld>
            <a:endParaRPr lang="en-US"/>
          </a:p>
        </p:txBody>
      </p:sp>
    </p:spTree>
    <p:extLst>
      <p:ext uri="{BB962C8B-B14F-4D97-AF65-F5344CB8AC3E}">
        <p14:creationId xmlns:p14="http://schemas.microsoft.com/office/powerpoint/2010/main" val="20780126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34</a:t>
            </a:fld>
            <a:endParaRPr lang="en-US"/>
          </a:p>
        </p:txBody>
      </p:sp>
    </p:spTree>
    <p:extLst>
      <p:ext uri="{BB962C8B-B14F-4D97-AF65-F5344CB8AC3E}">
        <p14:creationId xmlns:p14="http://schemas.microsoft.com/office/powerpoint/2010/main" val="15264961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35</a:t>
            </a:fld>
            <a:endParaRPr lang="en-US"/>
          </a:p>
        </p:txBody>
      </p:sp>
    </p:spTree>
    <p:extLst>
      <p:ext uri="{BB962C8B-B14F-4D97-AF65-F5344CB8AC3E}">
        <p14:creationId xmlns:p14="http://schemas.microsoft.com/office/powerpoint/2010/main" val="367444722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36</a:t>
            </a:fld>
            <a:endParaRPr lang="en-US"/>
          </a:p>
        </p:txBody>
      </p:sp>
    </p:spTree>
    <p:extLst>
      <p:ext uri="{BB962C8B-B14F-4D97-AF65-F5344CB8AC3E}">
        <p14:creationId xmlns:p14="http://schemas.microsoft.com/office/powerpoint/2010/main" val="40198293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37</a:t>
            </a:fld>
            <a:endParaRPr lang="en-US"/>
          </a:p>
        </p:txBody>
      </p:sp>
    </p:spTree>
    <p:extLst>
      <p:ext uri="{BB962C8B-B14F-4D97-AF65-F5344CB8AC3E}">
        <p14:creationId xmlns:p14="http://schemas.microsoft.com/office/powerpoint/2010/main" val="15980493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38</a:t>
            </a:fld>
            <a:endParaRPr lang="en-US"/>
          </a:p>
        </p:txBody>
      </p:sp>
    </p:spTree>
    <p:extLst>
      <p:ext uri="{BB962C8B-B14F-4D97-AF65-F5344CB8AC3E}">
        <p14:creationId xmlns:p14="http://schemas.microsoft.com/office/powerpoint/2010/main" val="36463421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39</a:t>
            </a:fld>
            <a:endParaRPr lang="en-US"/>
          </a:p>
        </p:txBody>
      </p:sp>
    </p:spTree>
    <p:extLst>
      <p:ext uri="{BB962C8B-B14F-4D97-AF65-F5344CB8AC3E}">
        <p14:creationId xmlns:p14="http://schemas.microsoft.com/office/powerpoint/2010/main" val="9620767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40</a:t>
            </a:fld>
            <a:endParaRPr lang="en-US"/>
          </a:p>
        </p:txBody>
      </p:sp>
    </p:spTree>
    <p:extLst>
      <p:ext uri="{BB962C8B-B14F-4D97-AF65-F5344CB8AC3E}">
        <p14:creationId xmlns:p14="http://schemas.microsoft.com/office/powerpoint/2010/main" val="41321640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41</a:t>
            </a:fld>
            <a:endParaRPr lang="en-US"/>
          </a:p>
        </p:txBody>
      </p:sp>
    </p:spTree>
    <p:extLst>
      <p:ext uri="{BB962C8B-B14F-4D97-AF65-F5344CB8AC3E}">
        <p14:creationId xmlns:p14="http://schemas.microsoft.com/office/powerpoint/2010/main" val="38608811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42</a:t>
            </a:fld>
            <a:endParaRPr lang="en-US"/>
          </a:p>
        </p:txBody>
      </p:sp>
    </p:spTree>
    <p:extLst>
      <p:ext uri="{BB962C8B-B14F-4D97-AF65-F5344CB8AC3E}">
        <p14:creationId xmlns:p14="http://schemas.microsoft.com/office/powerpoint/2010/main" val="29107661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44</a:t>
            </a:fld>
            <a:endParaRPr lang="en-US"/>
          </a:p>
        </p:txBody>
      </p:sp>
    </p:spTree>
    <p:extLst>
      <p:ext uri="{BB962C8B-B14F-4D97-AF65-F5344CB8AC3E}">
        <p14:creationId xmlns:p14="http://schemas.microsoft.com/office/powerpoint/2010/main" val="179154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rgbClr val="CF3338"/>
              </a:buClr>
            </a:pPr>
            <a:r>
              <a:rPr lang="en-US" sz="1200" i="1" dirty="0">
                <a:solidFill>
                  <a:srgbClr val="707070"/>
                </a:solidFill>
                <a:latin typeface="Pragmatica" panose="020B0403040502020204" pitchFamily="34" charset="0"/>
              </a:rPr>
              <a:t>By the end of this book, you should be able to conduct exploratory data analysis and</a:t>
            </a:r>
          </a:p>
          <a:p>
            <a:pPr>
              <a:buClr>
                <a:srgbClr val="CF3338"/>
              </a:buClr>
            </a:pPr>
            <a:r>
              <a:rPr lang="en-US" sz="1200" i="1" dirty="0">
                <a:solidFill>
                  <a:srgbClr val="707070"/>
                </a:solidFill>
                <a:latin typeface="Pragmatica" panose="020B0403040502020204" pitchFamily="34" charset="0"/>
              </a:rPr>
              <a:t>hypothesis testing using a programming language.</a:t>
            </a:r>
          </a:p>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a:t>
            </a:fld>
            <a:endParaRPr lang="en-US"/>
          </a:p>
        </p:txBody>
      </p:sp>
    </p:spTree>
    <p:extLst>
      <p:ext uri="{BB962C8B-B14F-4D97-AF65-F5344CB8AC3E}">
        <p14:creationId xmlns:p14="http://schemas.microsoft.com/office/powerpoint/2010/main" val="24179756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45</a:t>
            </a:fld>
            <a:endParaRPr lang="en-US"/>
          </a:p>
        </p:txBody>
      </p:sp>
    </p:spTree>
    <p:extLst>
      <p:ext uri="{BB962C8B-B14F-4D97-AF65-F5344CB8AC3E}">
        <p14:creationId xmlns:p14="http://schemas.microsoft.com/office/powerpoint/2010/main" val="17405484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46</a:t>
            </a:fld>
            <a:endParaRPr lang="en-US"/>
          </a:p>
        </p:txBody>
      </p:sp>
    </p:spTree>
    <p:extLst>
      <p:ext uri="{BB962C8B-B14F-4D97-AF65-F5344CB8AC3E}">
        <p14:creationId xmlns:p14="http://schemas.microsoft.com/office/powerpoint/2010/main" val="270305054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47</a:t>
            </a:fld>
            <a:endParaRPr lang="en-US"/>
          </a:p>
        </p:txBody>
      </p:sp>
    </p:spTree>
    <p:extLst>
      <p:ext uri="{BB962C8B-B14F-4D97-AF65-F5344CB8AC3E}">
        <p14:creationId xmlns:p14="http://schemas.microsoft.com/office/powerpoint/2010/main" val="344300961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so far about using R? </a:t>
            </a:r>
          </a:p>
          <a:p>
            <a:r>
              <a:rPr lang="en-US" dirty="0"/>
              <a:t>Again I just want to show you how easy it is to get up and running there as an Excel user and what to expect when working with open source programs. </a:t>
            </a:r>
          </a:p>
          <a:p>
            <a:endParaRPr lang="en-US" dirty="0"/>
          </a:p>
          <a:p>
            <a:r>
              <a:rPr lang="en-US" dirty="0"/>
              <a:t>Now I guess one of the questions I might have in your shoes is what’s the big deal, we can do the same kind of stuff with Power Query. So I want to acknowledge that. </a:t>
            </a:r>
          </a:p>
        </p:txBody>
      </p:sp>
      <p:sp>
        <p:nvSpPr>
          <p:cNvPr id="4" name="Slide Number Placeholder 3"/>
          <p:cNvSpPr>
            <a:spLocks noGrp="1"/>
          </p:cNvSpPr>
          <p:nvPr>
            <p:ph type="sldNum" sz="quarter" idx="5"/>
          </p:nvPr>
        </p:nvSpPr>
        <p:spPr/>
        <p:txBody>
          <a:bodyPr/>
          <a:lstStyle/>
          <a:p>
            <a:fld id="{3BB66621-ADCC-4EF8-8003-B9D3E881DCD2}" type="slidenum">
              <a:rPr lang="en-US" smtClean="0"/>
              <a:t>48</a:t>
            </a:fld>
            <a:endParaRPr lang="en-US"/>
          </a:p>
        </p:txBody>
      </p:sp>
    </p:spTree>
    <p:extLst>
      <p:ext uri="{BB962C8B-B14F-4D97-AF65-F5344CB8AC3E}">
        <p14:creationId xmlns:p14="http://schemas.microsoft.com/office/powerpoint/2010/main" val="18226889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51</a:t>
            </a:fld>
            <a:endParaRPr lang="en-US"/>
          </a:p>
        </p:txBody>
      </p:sp>
    </p:spTree>
    <p:extLst>
      <p:ext uri="{BB962C8B-B14F-4D97-AF65-F5344CB8AC3E}">
        <p14:creationId xmlns:p14="http://schemas.microsoft.com/office/powerpoint/2010/main" val="104486691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52</a:t>
            </a:fld>
            <a:endParaRPr lang="en-US"/>
          </a:p>
        </p:txBody>
      </p:sp>
    </p:spTree>
    <p:extLst>
      <p:ext uri="{BB962C8B-B14F-4D97-AF65-F5344CB8AC3E}">
        <p14:creationId xmlns:p14="http://schemas.microsoft.com/office/powerpoint/2010/main" val="389370406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53</a:t>
            </a:fld>
            <a:endParaRPr lang="en-US"/>
          </a:p>
        </p:txBody>
      </p:sp>
    </p:spTree>
    <p:extLst>
      <p:ext uri="{BB962C8B-B14F-4D97-AF65-F5344CB8AC3E}">
        <p14:creationId xmlns:p14="http://schemas.microsoft.com/office/powerpoint/2010/main" val="24711861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54</a:t>
            </a:fld>
            <a:endParaRPr lang="en-US"/>
          </a:p>
        </p:txBody>
      </p:sp>
    </p:spTree>
    <p:extLst>
      <p:ext uri="{BB962C8B-B14F-4D97-AF65-F5344CB8AC3E}">
        <p14:creationId xmlns:p14="http://schemas.microsoft.com/office/powerpoint/2010/main" val="19171844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56</a:t>
            </a:fld>
            <a:endParaRPr lang="en-US"/>
          </a:p>
        </p:txBody>
      </p:sp>
    </p:spTree>
    <p:extLst>
      <p:ext uri="{BB962C8B-B14F-4D97-AF65-F5344CB8AC3E}">
        <p14:creationId xmlns:p14="http://schemas.microsoft.com/office/powerpoint/2010/main" val="258752971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57</a:t>
            </a:fld>
            <a:endParaRPr lang="en-US"/>
          </a:p>
        </p:txBody>
      </p:sp>
    </p:spTree>
    <p:extLst>
      <p:ext uri="{BB962C8B-B14F-4D97-AF65-F5344CB8AC3E}">
        <p14:creationId xmlns:p14="http://schemas.microsoft.com/office/powerpoint/2010/main" val="3801129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a:t>
            </a:fld>
            <a:endParaRPr lang="en-US"/>
          </a:p>
        </p:txBody>
      </p:sp>
    </p:spTree>
    <p:extLst>
      <p:ext uri="{BB962C8B-B14F-4D97-AF65-F5344CB8AC3E}">
        <p14:creationId xmlns:p14="http://schemas.microsoft.com/office/powerpoint/2010/main" val="309015344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from the housing prices dataset in the book. Let’s say that our null is there is no difference in sales prices for homes with our without air conditioning. If we did indeed live in this world, and we tested for significance at the 95% confidence level, then we would </a:t>
            </a:r>
            <a:r>
              <a:rPr lang="en-US" i="1" dirty="0"/>
              <a:t>still </a:t>
            </a:r>
            <a:r>
              <a:rPr lang="en-US" i="0" dirty="0"/>
              <a:t>find a significant difference in sales prices in 5% of our samples, due to random error. </a:t>
            </a:r>
          </a:p>
          <a:p>
            <a:endParaRPr lang="en-US" i="0" dirty="0"/>
          </a:p>
          <a:p>
            <a:r>
              <a:rPr lang="en-US" i="0" dirty="0"/>
              <a:t>That’s a 1 in 20 chance of finding a significant difference when there is none! So if we do a bunch of tests, the higher our chances that we will hit a significant finding due to random chance. This is called </a:t>
            </a:r>
            <a:r>
              <a:rPr lang="en-US" i="0" dirty="0" err="1"/>
              <a:t>experimentwise</a:t>
            </a:r>
            <a:r>
              <a:rPr lang="en-US" i="0" dirty="0"/>
              <a:t> error.</a:t>
            </a:r>
            <a:endParaRPr lang="en-US" dirty="0"/>
          </a:p>
          <a:p>
            <a:endParaRPr lang="en-US" dirty="0"/>
          </a:p>
        </p:txBody>
      </p:sp>
      <p:sp>
        <p:nvSpPr>
          <p:cNvPr id="4" name="Slide Number Placeholder 3"/>
          <p:cNvSpPr>
            <a:spLocks noGrp="1"/>
          </p:cNvSpPr>
          <p:nvPr>
            <p:ph type="sldNum" sz="quarter" idx="5"/>
          </p:nvPr>
        </p:nvSpPr>
        <p:spPr/>
        <p:txBody>
          <a:bodyPr/>
          <a:lstStyle/>
          <a:p>
            <a:fld id="{F9DB3DAC-CD90-4DD2-80B1-E135CFB4F8DD}" type="slidenum">
              <a:rPr lang="en-US" smtClean="0"/>
              <a:t>58</a:t>
            </a:fld>
            <a:endParaRPr lang="en-US"/>
          </a:p>
        </p:txBody>
      </p:sp>
    </p:spTree>
    <p:extLst>
      <p:ext uri="{BB962C8B-B14F-4D97-AF65-F5344CB8AC3E}">
        <p14:creationId xmlns:p14="http://schemas.microsoft.com/office/powerpoint/2010/main" val="304688020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59</a:t>
            </a:fld>
            <a:endParaRPr lang="en-US"/>
          </a:p>
        </p:txBody>
      </p:sp>
    </p:spTree>
    <p:extLst>
      <p:ext uri="{BB962C8B-B14F-4D97-AF65-F5344CB8AC3E}">
        <p14:creationId xmlns:p14="http://schemas.microsoft.com/office/powerpoint/2010/main" val="95104402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60</a:t>
            </a:fld>
            <a:endParaRPr lang="en-US"/>
          </a:p>
        </p:txBody>
      </p:sp>
    </p:spTree>
    <p:extLst>
      <p:ext uri="{BB962C8B-B14F-4D97-AF65-F5344CB8AC3E}">
        <p14:creationId xmlns:p14="http://schemas.microsoft.com/office/powerpoint/2010/main" val="312938578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61</a:t>
            </a:fld>
            <a:endParaRPr lang="en-US"/>
          </a:p>
        </p:txBody>
      </p:sp>
    </p:spTree>
    <p:extLst>
      <p:ext uri="{BB962C8B-B14F-4D97-AF65-F5344CB8AC3E}">
        <p14:creationId xmlns:p14="http://schemas.microsoft.com/office/powerpoint/2010/main" val="414408673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62</a:t>
            </a:fld>
            <a:endParaRPr lang="en-US"/>
          </a:p>
        </p:txBody>
      </p:sp>
    </p:spTree>
    <p:extLst>
      <p:ext uri="{BB962C8B-B14F-4D97-AF65-F5344CB8AC3E}">
        <p14:creationId xmlns:p14="http://schemas.microsoft.com/office/powerpoint/2010/main" val="417815020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64</a:t>
            </a:fld>
            <a:endParaRPr lang="en-US"/>
          </a:p>
        </p:txBody>
      </p:sp>
    </p:spTree>
    <p:extLst>
      <p:ext uri="{BB962C8B-B14F-4D97-AF65-F5344CB8AC3E}">
        <p14:creationId xmlns:p14="http://schemas.microsoft.com/office/powerpoint/2010/main" val="315229902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65</a:t>
            </a:fld>
            <a:endParaRPr lang="en-US"/>
          </a:p>
        </p:txBody>
      </p:sp>
    </p:spTree>
    <p:extLst>
      <p:ext uri="{BB962C8B-B14F-4D97-AF65-F5344CB8AC3E}">
        <p14:creationId xmlns:p14="http://schemas.microsoft.com/office/powerpoint/2010/main" val="242302112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66</a:t>
            </a:fld>
            <a:endParaRPr lang="en-US"/>
          </a:p>
        </p:txBody>
      </p:sp>
    </p:spTree>
    <p:extLst>
      <p:ext uri="{BB962C8B-B14F-4D97-AF65-F5344CB8AC3E}">
        <p14:creationId xmlns:p14="http://schemas.microsoft.com/office/powerpoint/2010/main" val="296110870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so far about using R? </a:t>
            </a:r>
          </a:p>
          <a:p>
            <a:r>
              <a:rPr lang="en-US" dirty="0"/>
              <a:t>Again I just want to show you how easy it is to get up and running there as an Excel user and what to expect when working with open source programs. </a:t>
            </a:r>
          </a:p>
          <a:p>
            <a:endParaRPr lang="en-US" dirty="0"/>
          </a:p>
          <a:p>
            <a:r>
              <a:rPr lang="en-US" dirty="0"/>
              <a:t>Now I guess one of the questions I might have in your shoes is what’s the big deal, we can do the same kind of stuff with Power Query. So I want to acknowledge that. </a:t>
            </a:r>
          </a:p>
        </p:txBody>
      </p:sp>
      <p:sp>
        <p:nvSpPr>
          <p:cNvPr id="4" name="Slide Number Placeholder 3"/>
          <p:cNvSpPr>
            <a:spLocks noGrp="1"/>
          </p:cNvSpPr>
          <p:nvPr>
            <p:ph type="sldNum" sz="quarter" idx="5"/>
          </p:nvPr>
        </p:nvSpPr>
        <p:spPr/>
        <p:txBody>
          <a:bodyPr/>
          <a:lstStyle/>
          <a:p>
            <a:fld id="{3BB66621-ADCC-4EF8-8003-B9D3E881DCD2}" type="slidenum">
              <a:rPr lang="en-US" smtClean="0"/>
              <a:t>67</a:t>
            </a:fld>
            <a:endParaRPr lang="en-US"/>
          </a:p>
        </p:txBody>
      </p:sp>
    </p:spTree>
    <p:extLst>
      <p:ext uri="{BB962C8B-B14F-4D97-AF65-F5344CB8AC3E}">
        <p14:creationId xmlns:p14="http://schemas.microsoft.com/office/powerpoint/2010/main" val="82926429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68</a:t>
            </a:fld>
            <a:endParaRPr lang="en-US"/>
          </a:p>
        </p:txBody>
      </p:sp>
    </p:spTree>
    <p:extLst>
      <p:ext uri="{BB962C8B-B14F-4D97-AF65-F5344CB8AC3E}">
        <p14:creationId xmlns:p14="http://schemas.microsoft.com/office/powerpoint/2010/main" val="1071965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a:t>
            </a:fld>
            <a:endParaRPr lang="en-US"/>
          </a:p>
        </p:txBody>
      </p:sp>
    </p:spTree>
    <p:extLst>
      <p:ext uri="{BB962C8B-B14F-4D97-AF65-F5344CB8AC3E}">
        <p14:creationId xmlns:p14="http://schemas.microsoft.com/office/powerpoint/2010/main" val="404684681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another thing unique to open source programs is this idea of packages. You can kind of think of this as like add-ins for Excel – the analogy I like to use is as apps on a phone. </a:t>
            </a:r>
          </a:p>
        </p:txBody>
      </p:sp>
      <p:sp>
        <p:nvSpPr>
          <p:cNvPr id="4" name="Slide Number Placeholder 3"/>
          <p:cNvSpPr>
            <a:spLocks noGrp="1"/>
          </p:cNvSpPr>
          <p:nvPr>
            <p:ph type="sldNum" sz="quarter" idx="5"/>
          </p:nvPr>
        </p:nvSpPr>
        <p:spPr/>
        <p:txBody>
          <a:bodyPr/>
          <a:lstStyle/>
          <a:p>
            <a:fld id="{3BB66621-ADCC-4EF8-8003-B9D3E881DCD2}" type="slidenum">
              <a:rPr lang="en-US" smtClean="0"/>
              <a:t>69</a:t>
            </a:fld>
            <a:endParaRPr lang="en-US"/>
          </a:p>
        </p:txBody>
      </p:sp>
    </p:spTree>
    <p:extLst>
      <p:ext uri="{BB962C8B-B14F-4D97-AF65-F5344CB8AC3E}">
        <p14:creationId xmlns:p14="http://schemas.microsoft.com/office/powerpoint/2010/main" val="281034235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70</a:t>
            </a:fld>
            <a:endParaRPr lang="en-US"/>
          </a:p>
        </p:txBody>
      </p:sp>
    </p:spTree>
    <p:extLst>
      <p:ext uri="{BB962C8B-B14F-4D97-AF65-F5344CB8AC3E}">
        <p14:creationId xmlns:p14="http://schemas.microsoft.com/office/powerpoint/2010/main" val="49536496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in this demo you will look a bit more into using Python as an automation tool for Excel. You already saw that Python makes for pretty intuitive data analysis. I don’t know that this package is as intuitive, but I don’t know it’s any worse than VBA, and the nice thing is that it layers so many Python features into it as well. So go back to the repo and the Python-Powered Excel worksheet. </a:t>
            </a:r>
          </a:p>
        </p:txBody>
      </p:sp>
      <p:sp>
        <p:nvSpPr>
          <p:cNvPr id="4" name="Slide Number Placeholder 3"/>
          <p:cNvSpPr>
            <a:spLocks noGrp="1"/>
          </p:cNvSpPr>
          <p:nvPr>
            <p:ph type="sldNum" sz="quarter" idx="5"/>
          </p:nvPr>
        </p:nvSpPr>
        <p:spPr/>
        <p:txBody>
          <a:bodyPr/>
          <a:lstStyle/>
          <a:p>
            <a:fld id="{3BB66621-ADCC-4EF8-8003-B9D3E881DCD2}" type="slidenum">
              <a:rPr lang="en-US" smtClean="0"/>
              <a:t>71</a:t>
            </a:fld>
            <a:endParaRPr lang="en-US"/>
          </a:p>
        </p:txBody>
      </p:sp>
    </p:spTree>
    <p:extLst>
      <p:ext uri="{BB962C8B-B14F-4D97-AF65-F5344CB8AC3E}">
        <p14:creationId xmlns:p14="http://schemas.microsoft.com/office/powerpoint/2010/main" val="24482901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72</a:t>
            </a:fld>
            <a:endParaRPr lang="en-US"/>
          </a:p>
        </p:txBody>
      </p:sp>
    </p:spTree>
    <p:extLst>
      <p:ext uri="{BB962C8B-B14F-4D97-AF65-F5344CB8AC3E}">
        <p14:creationId xmlns:p14="http://schemas.microsoft.com/office/powerpoint/2010/main" val="11141027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73</a:t>
            </a:fld>
            <a:endParaRPr lang="en-US"/>
          </a:p>
        </p:txBody>
      </p:sp>
    </p:spTree>
    <p:extLst>
      <p:ext uri="{BB962C8B-B14F-4D97-AF65-F5344CB8AC3E}">
        <p14:creationId xmlns:p14="http://schemas.microsoft.com/office/powerpoint/2010/main" val="27949411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what we are going to do here is go back to your session or open a new one. Go to the </a:t>
            </a:r>
            <a:r>
              <a:rPr lang="en-US" dirty="0" err="1"/>
              <a:t>diamonds.r</a:t>
            </a:r>
            <a:r>
              <a:rPr lang="en-US" dirty="0"/>
              <a:t> dataset. And let’s actually conduct the analysis that was hinted at earlier. </a:t>
            </a:r>
          </a:p>
        </p:txBody>
      </p:sp>
      <p:sp>
        <p:nvSpPr>
          <p:cNvPr id="4" name="Slide Number Placeholder 3"/>
          <p:cNvSpPr>
            <a:spLocks noGrp="1"/>
          </p:cNvSpPr>
          <p:nvPr>
            <p:ph type="sldNum" sz="quarter" idx="5"/>
          </p:nvPr>
        </p:nvSpPr>
        <p:spPr/>
        <p:txBody>
          <a:bodyPr/>
          <a:lstStyle/>
          <a:p>
            <a:fld id="{3BB66621-ADCC-4EF8-8003-B9D3E881DCD2}" type="slidenum">
              <a:rPr lang="en-US" smtClean="0"/>
              <a:t>74</a:t>
            </a:fld>
            <a:endParaRPr lang="en-US"/>
          </a:p>
        </p:txBody>
      </p:sp>
    </p:spTree>
    <p:extLst>
      <p:ext uri="{BB962C8B-B14F-4D97-AF65-F5344CB8AC3E}">
        <p14:creationId xmlns:p14="http://schemas.microsoft.com/office/powerpoint/2010/main" val="419443017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3BB66621-ADCC-4EF8-8003-B9D3E881DCD2}" type="slidenum">
              <a:rPr lang="en-US" smtClean="0"/>
              <a:t>77</a:t>
            </a:fld>
            <a:endParaRPr lang="en-US"/>
          </a:p>
        </p:txBody>
      </p:sp>
    </p:spTree>
    <p:extLst>
      <p:ext uri="{BB962C8B-B14F-4D97-AF65-F5344CB8AC3E}">
        <p14:creationId xmlns:p14="http://schemas.microsoft.com/office/powerpoint/2010/main" val="229396191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78</a:t>
            </a:fld>
            <a:endParaRPr lang="en-US"/>
          </a:p>
        </p:txBody>
      </p:sp>
    </p:spTree>
    <p:extLst>
      <p:ext uri="{BB962C8B-B14F-4D97-AF65-F5344CB8AC3E}">
        <p14:creationId xmlns:p14="http://schemas.microsoft.com/office/powerpoint/2010/main" val="303418910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rgbClr val="CF3338"/>
              </a:buClr>
            </a:pPr>
            <a:r>
              <a:rPr lang="en-US" sz="1200" i="1" dirty="0">
                <a:solidFill>
                  <a:srgbClr val="707070"/>
                </a:solidFill>
                <a:latin typeface="Pragmatica" panose="020B0403040502020204" pitchFamily="34" charset="0"/>
              </a:rPr>
              <a:t>By the end of this book, you should be able to conduct exploratory data analysis and</a:t>
            </a:r>
          </a:p>
          <a:p>
            <a:pPr>
              <a:buClr>
                <a:srgbClr val="CF3338"/>
              </a:buClr>
            </a:pPr>
            <a:r>
              <a:rPr lang="en-US" sz="1200" i="1" dirty="0">
                <a:solidFill>
                  <a:srgbClr val="707070"/>
                </a:solidFill>
                <a:latin typeface="Pragmatica" panose="020B0403040502020204" pitchFamily="34" charset="0"/>
              </a:rPr>
              <a:t>hypothesis testing using a programming language.</a:t>
            </a:r>
          </a:p>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79</a:t>
            </a:fld>
            <a:endParaRPr lang="en-US"/>
          </a:p>
        </p:txBody>
      </p:sp>
    </p:spTree>
    <p:extLst>
      <p:ext uri="{BB962C8B-B14F-4D97-AF65-F5344CB8AC3E}">
        <p14:creationId xmlns:p14="http://schemas.microsoft.com/office/powerpoint/2010/main" val="30108299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8</a:t>
            </a:fld>
            <a:endParaRPr lang="en-US"/>
          </a:p>
        </p:txBody>
      </p:sp>
    </p:spTree>
    <p:extLst>
      <p:ext uri="{BB962C8B-B14F-4D97-AF65-F5344CB8AC3E}">
        <p14:creationId xmlns:p14="http://schemas.microsoft.com/office/powerpoint/2010/main" val="22134682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so far about using R? </a:t>
            </a:r>
          </a:p>
          <a:p>
            <a:r>
              <a:rPr lang="en-US" dirty="0"/>
              <a:t>Again I just want to show you how easy it is to get up and running there as an Excel user and what to expect when working with open source programs. </a:t>
            </a:r>
          </a:p>
          <a:p>
            <a:endParaRPr lang="en-US" dirty="0"/>
          </a:p>
          <a:p>
            <a:r>
              <a:rPr lang="en-US" dirty="0"/>
              <a:t>Now I guess one of the questions I might have in your shoes is what’s the big deal, we can do the same kind of stuff with Power Query. So I want to acknowledge that. </a:t>
            </a:r>
          </a:p>
        </p:txBody>
      </p:sp>
      <p:sp>
        <p:nvSpPr>
          <p:cNvPr id="4" name="Slide Number Placeholder 3"/>
          <p:cNvSpPr>
            <a:spLocks noGrp="1"/>
          </p:cNvSpPr>
          <p:nvPr>
            <p:ph type="sldNum" sz="quarter" idx="5"/>
          </p:nvPr>
        </p:nvSpPr>
        <p:spPr/>
        <p:txBody>
          <a:bodyPr/>
          <a:lstStyle/>
          <a:p>
            <a:fld id="{3BB66621-ADCC-4EF8-8003-B9D3E881DCD2}" type="slidenum">
              <a:rPr lang="en-US" smtClean="0"/>
              <a:t>9</a:t>
            </a:fld>
            <a:endParaRPr lang="en-US"/>
          </a:p>
        </p:txBody>
      </p:sp>
    </p:spTree>
    <p:extLst>
      <p:ext uri="{BB962C8B-B14F-4D97-AF65-F5344CB8AC3E}">
        <p14:creationId xmlns:p14="http://schemas.microsoft.com/office/powerpoint/2010/main" val="524119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10</a:t>
            </a:fld>
            <a:endParaRPr lang="en-US"/>
          </a:p>
        </p:txBody>
      </p:sp>
    </p:spTree>
    <p:extLst>
      <p:ext uri="{BB962C8B-B14F-4D97-AF65-F5344CB8AC3E}">
        <p14:creationId xmlns:p14="http://schemas.microsoft.com/office/powerpoint/2010/main" val="15487435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138B082-EFC2-46C1-B47C-51736C670379}" type="datetimeFigureOut">
              <a:rPr lang="en-US" smtClean="0"/>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3060054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2239216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171404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4164231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138B082-EFC2-46C1-B47C-51736C670379}" type="datetimeFigureOut">
              <a:rPr lang="en-US" smtClean="0"/>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414333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138B082-EFC2-46C1-B47C-51736C670379}" type="datetimeFigureOut">
              <a:rPr lang="en-US" smtClean="0"/>
              <a:t>11/7/2021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3604656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138B082-EFC2-46C1-B47C-51736C670379}" type="datetimeFigureOut">
              <a:rPr lang="en-US" smtClean="0"/>
              <a:t>11/7/2021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4021397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38B082-EFC2-46C1-B47C-51736C670379}" type="datetimeFigureOut">
              <a:rPr lang="en-US" smtClean="0"/>
              <a:t>11/7/2021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581089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38B082-EFC2-46C1-B47C-51736C670379}" type="datetimeFigureOut">
              <a:rPr lang="en-US" smtClean="0"/>
              <a:t>11/7/2021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2716045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138B082-EFC2-46C1-B47C-51736C670379}" type="datetimeFigureOut">
              <a:rPr lang="en-US" smtClean="0"/>
              <a:t>11/7/2021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511850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138B082-EFC2-46C1-B47C-51736C670379}" type="datetimeFigureOut">
              <a:rPr lang="en-US" smtClean="0"/>
              <a:t>11/7/2021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277457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38B082-EFC2-46C1-B47C-51736C670379}" type="datetimeFigureOut">
              <a:rPr lang="en-US" smtClean="0"/>
              <a:t>11/7/2021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D2523A-7918-41A0-844B-718980585FF8}" type="slidenum">
              <a:rPr lang="en-US" smtClean="0"/>
              <a:t>‹#›</a:t>
            </a:fld>
            <a:endParaRPr lang="en-US"/>
          </a:p>
        </p:txBody>
      </p:sp>
    </p:spTree>
    <p:extLst>
      <p:ext uri="{BB962C8B-B14F-4D97-AF65-F5344CB8AC3E}">
        <p14:creationId xmlns:p14="http://schemas.microsoft.com/office/powerpoint/2010/main" val="38510489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tinyurl.com/586uxnab"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github.com/stringfestdata/ms-excel-toronto-python"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hyperlink" Target="https://predictivehacks.com/tips-about-numpy-arrays/" TargetMode="Externa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15.gif"/></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1.xml"/><Relationship Id="rId5" Type="http://schemas.openxmlformats.org/officeDocument/2006/relationships/image" Target="../media/image17.svg"/><Relationship Id="rId4" Type="http://schemas.openxmlformats.org/officeDocument/2006/relationships/image" Target="../media/image16.png"/></Relationships>
</file>

<file path=ppt/slides/_rels/slide5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46.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5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1.xml"/><Relationship Id="rId5" Type="http://schemas.openxmlformats.org/officeDocument/2006/relationships/image" Target="../media/image20.jpeg"/><Relationship Id="rId4" Type="http://schemas.openxmlformats.org/officeDocument/2006/relationships/image" Target="../media/image19.jpeg"/></Relationships>
</file>

<file path=ppt/slides/_rels/slide5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6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4.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5.xml"/><Relationship Id="rId1" Type="http://schemas.openxmlformats.org/officeDocument/2006/relationships/slideLayout" Target="../slideLayouts/slideLayout1.xml"/><Relationship Id="rId4" Type="http://schemas.openxmlformats.org/officeDocument/2006/relationships/hyperlink" Target="https://en.wikipedia.org/wiki/Machine_learning" TargetMode="External"/></Relationships>
</file>

<file path=ppt/slides/_rels/slide6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6.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6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hackernoon.com/pythons-easter-eggs-and-hidden-jokes-d7368c7fe2c2" TargetMode="External"/></Relationships>
</file>

<file path=ppt/slides/_rels/slide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1.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7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3.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7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6.png"/><Relationship Id="rId2" Type="http://schemas.openxmlformats.org/officeDocument/2006/relationships/notesSlide" Target="../notesSlides/notesSlide64.xml"/><Relationship Id="rId1" Type="http://schemas.openxmlformats.org/officeDocument/2006/relationships/slideLayout" Target="../slideLayouts/slideLayout1.xml"/><Relationship Id="rId6" Type="http://schemas.openxmlformats.org/officeDocument/2006/relationships/hyperlink" Target="https://bham-carpentries.github.io/2018-12-17-bham_python-novice-inflammation/09-func/index.html" TargetMode="External"/><Relationship Id="rId5" Type="http://schemas.openxmlformats.org/officeDocument/2006/relationships/hyperlink" Target="https://www.computernetworkingnotes.com/networking-tutorials/basic-functions-of-a-computer-explained.html" TargetMode="External"/><Relationship Id="rId4" Type="http://schemas.openxmlformats.org/officeDocument/2006/relationships/image" Target="../media/image25.png"/></Relationships>
</file>

<file path=ppt/slides/_rels/slide7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7.xml"/><Relationship Id="rId1" Type="http://schemas.openxmlformats.org/officeDocument/2006/relationships/slideLayout" Target="../slideLayouts/slideLayout1.xml"/><Relationship Id="rId5" Type="http://schemas.openxmlformats.org/officeDocument/2006/relationships/hyperlink" Target="https://stringfestdata.gumroad.com/l/aina-solution-demos?_ga=2.185049002.285897697.1636224601-1362019453.1633865319" TargetMode="External"/><Relationship Id="rId4" Type="http://schemas.openxmlformats.org/officeDocument/2006/relationships/hyperlink" Target="https://stringfestdata.gumroad.com/l/aina-practice?_ga=2.185049002.285897697.1636224601-1362019453.1633865319" TargetMode="External"/></Relationships>
</file>

<file path=ppt/slides/_rels/slide7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8.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hyperlink" Target="https://stringfestanalytics.com/aina-waiting/"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github.com/stringfestdata/aina-lets-learn-python" TargetMode="External"/></Relationships>
</file>

<file path=ppt/slides/_rels/slide8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forms.office.com/r/0ZnD0LxpZy" TargetMode="External"/></Relationships>
</file>

<file path=ppt/slides/_rels/slide8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tringfestanalytics.com/contact/" TargetMode="External"/><Relationship Id="rId5" Type="http://schemas.openxmlformats.org/officeDocument/2006/relationships/hyperlink" Target="https://www.linkedin.com/in/gjmount/" TargetMode="External"/><Relationship Id="rId4" Type="http://schemas.openxmlformats.org/officeDocument/2006/relationships/hyperlink" Target="mailto:george@stringfestanalytics.com"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6863417"/>
          </a:xfrm>
          <a:prstGeom prst="rect">
            <a:avLst/>
          </a:prstGeom>
          <a:noFill/>
        </p:spPr>
        <p:txBody>
          <a:bodyPr wrap="square" rtlCol="0">
            <a:spAutoFit/>
          </a:bodyPr>
          <a:lstStyle/>
          <a:p>
            <a:r>
              <a:rPr lang="en-US" sz="8800" b="1" i="0" dirty="0">
                <a:solidFill>
                  <a:schemeClr val="bg1"/>
                </a:solidFill>
                <a:effectLst/>
                <a:latin typeface="u2400"/>
              </a:rPr>
              <a:t>✓</a:t>
            </a:r>
            <a:r>
              <a:rPr lang="en-US" sz="8800" b="1" dirty="0">
                <a:solidFill>
                  <a:schemeClr val="bg1"/>
                </a:solidFill>
                <a:latin typeface="Pragmatica" pitchFamily="2" charset="0"/>
              </a:rPr>
              <a:t> Microphone off?</a:t>
            </a:r>
            <a:endParaRPr lang="en-US" sz="8800" b="1" i="0" dirty="0">
              <a:solidFill>
                <a:schemeClr val="bg1"/>
              </a:solidFill>
              <a:effectLst/>
              <a:latin typeface="u2400"/>
            </a:endParaRPr>
          </a:p>
          <a:p>
            <a:r>
              <a:rPr lang="en-US" sz="8800" b="1" i="0" dirty="0">
                <a:solidFill>
                  <a:schemeClr val="bg1"/>
                </a:solidFill>
                <a:effectLst/>
                <a:latin typeface="u2400"/>
              </a:rPr>
              <a:t>✓</a:t>
            </a:r>
            <a:r>
              <a:rPr lang="en-US" sz="8800" b="1" dirty="0">
                <a:solidFill>
                  <a:schemeClr val="bg1"/>
                </a:solidFill>
                <a:latin typeface="Pragmatica" pitchFamily="2" charset="0"/>
              </a:rPr>
              <a:t> Camera off?</a:t>
            </a:r>
          </a:p>
          <a:p>
            <a:r>
              <a:rPr lang="en-US" sz="8800" b="1" i="0" dirty="0">
                <a:solidFill>
                  <a:schemeClr val="bg1"/>
                </a:solidFill>
                <a:effectLst/>
                <a:latin typeface="u2400"/>
              </a:rPr>
              <a:t>✓</a:t>
            </a:r>
            <a:r>
              <a:rPr lang="en-US" sz="8800" b="1" dirty="0">
                <a:solidFill>
                  <a:schemeClr val="bg1"/>
                </a:solidFill>
                <a:latin typeface="Pragmatica" pitchFamily="2" charset="0"/>
              </a:rPr>
              <a:t> Fun on? </a:t>
            </a:r>
          </a:p>
          <a:p>
            <a:endParaRPr lang="en-US" sz="8800" b="1" dirty="0">
              <a:solidFill>
                <a:schemeClr val="bg1"/>
              </a:solidFill>
              <a:latin typeface="Pragmatica" pitchFamily="2" charset="0"/>
            </a:endParaRPr>
          </a:p>
          <a:p>
            <a:endParaRPr lang="en-US" sz="8800" b="1" dirty="0">
              <a:solidFill>
                <a:schemeClr val="bg1"/>
              </a:solidFill>
              <a:latin typeface="Pragmatica" pitchFamily="2" charset="0"/>
            </a:endParaRPr>
          </a:p>
        </p:txBody>
      </p:sp>
    </p:spTree>
    <p:extLst>
      <p:ext uri="{BB962C8B-B14F-4D97-AF65-F5344CB8AC3E}">
        <p14:creationId xmlns:p14="http://schemas.microsoft.com/office/powerpoint/2010/main" val="1194113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2123658"/>
          </a:xfrm>
          <a:prstGeom prst="rect">
            <a:avLst/>
          </a:prstGeom>
          <a:noFill/>
        </p:spPr>
        <p:txBody>
          <a:bodyPr wrap="square" rtlCol="0">
            <a:spAutoFit/>
          </a:bodyPr>
          <a:lstStyle/>
          <a:p>
            <a:r>
              <a:rPr lang="en-US" sz="6600" b="1" dirty="0">
                <a:solidFill>
                  <a:schemeClr val="bg1"/>
                </a:solidFill>
                <a:latin typeface="Pragmatica" panose="020B0403040502020204"/>
              </a:rPr>
              <a:t>10. First Steps with Python for Excel Users</a:t>
            </a:r>
          </a:p>
        </p:txBody>
      </p:sp>
    </p:spTree>
    <p:extLst>
      <p:ext uri="{BB962C8B-B14F-4D97-AF65-F5344CB8AC3E}">
        <p14:creationId xmlns:p14="http://schemas.microsoft.com/office/powerpoint/2010/main" val="858187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application, icon&#10;&#10;Description automatically generated">
            <a:extLst>
              <a:ext uri="{FF2B5EF4-FFF2-40B4-BE49-F238E27FC236}">
                <a16:creationId xmlns:a16="http://schemas.microsoft.com/office/drawing/2014/main" id="{A712A01B-0288-4354-8C7C-A34D5AF2C311}"/>
              </a:ext>
            </a:extLst>
          </p:cNvPr>
          <p:cNvPicPr>
            <a:picLocks noChangeAspect="1"/>
          </p:cNvPicPr>
          <p:nvPr/>
        </p:nvPicPr>
        <p:blipFill rotWithShape="1">
          <a:blip r:embed="rId3">
            <a:extLst>
              <a:ext uri="{28A0092B-C50C-407E-A947-70E740481C1C}">
                <a14:useLocalDpi xmlns:a14="http://schemas.microsoft.com/office/drawing/2010/main" val="0"/>
              </a:ext>
            </a:extLst>
          </a:blip>
          <a:srcRect l="18586" t="26117" r="24476" b="19863"/>
          <a:stretch/>
        </p:blipFill>
        <p:spPr>
          <a:xfrm>
            <a:off x="7428412" y="1543847"/>
            <a:ext cx="3047384" cy="5140006"/>
          </a:xfrm>
          <a:prstGeom prst="rect">
            <a:avLst/>
          </a:prstGeom>
        </p:spPr>
      </p:pic>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The package two-step…</a:t>
            </a:r>
          </a:p>
        </p:txBody>
      </p:sp>
      <p:sp>
        <p:nvSpPr>
          <p:cNvPr id="3" name="TextBox 2"/>
          <p:cNvSpPr txBox="1"/>
          <p:nvPr/>
        </p:nvSpPr>
        <p:spPr>
          <a:xfrm>
            <a:off x="454109" y="2297968"/>
            <a:ext cx="6086650" cy="2246769"/>
          </a:xfrm>
          <a:prstGeom prst="rect">
            <a:avLst/>
          </a:prstGeom>
          <a:noFill/>
        </p:spPr>
        <p:txBody>
          <a:bodyPr wrap="square" rtlCol="0">
            <a:spAutoFit/>
          </a:bodyPr>
          <a:lstStyle/>
          <a:p>
            <a:pPr marL="514350" indent="-514350">
              <a:buAutoNum type="arabicPeriod"/>
            </a:pPr>
            <a:r>
              <a:rPr lang="en-US" sz="2800" dirty="0">
                <a:solidFill>
                  <a:srgbClr val="707070"/>
                </a:solidFill>
                <a:latin typeface="Pragmatica" panose="020B0403040502020204" pitchFamily="34" charset="0"/>
              </a:rPr>
              <a:t>Install the package if needed</a:t>
            </a:r>
          </a:p>
          <a:p>
            <a:pPr marL="971550" lvl="1" indent="-514350">
              <a:buFont typeface="Arial" panose="020B0604020202020204" pitchFamily="34" charset="0"/>
              <a:buChar char="•"/>
            </a:pPr>
            <a:r>
              <a:rPr lang="en-US" sz="2800" dirty="0" err="1">
                <a:solidFill>
                  <a:srgbClr val="707070"/>
                </a:solidFill>
                <a:latin typeface="Consolas" panose="020B0609020204030204" pitchFamily="49" charset="0"/>
              </a:rPr>
              <a:t>conda</a:t>
            </a:r>
            <a:r>
              <a:rPr lang="en-US" sz="2800" dirty="0">
                <a:solidFill>
                  <a:srgbClr val="707070"/>
                </a:solidFill>
                <a:latin typeface="Consolas" panose="020B0609020204030204" pitchFamily="49" charset="0"/>
              </a:rPr>
              <a:t> install </a:t>
            </a:r>
            <a:r>
              <a:rPr lang="en-US" sz="2800" dirty="0" err="1">
                <a:solidFill>
                  <a:srgbClr val="707070"/>
                </a:solidFill>
                <a:latin typeface="Consolas" panose="020B0609020204030204" pitchFamily="49" charset="0"/>
              </a:rPr>
              <a:t>packagename</a:t>
            </a:r>
            <a:r>
              <a:rPr lang="en-US" sz="2800" dirty="0">
                <a:solidFill>
                  <a:srgbClr val="707070"/>
                </a:solidFill>
                <a:latin typeface="Consolas" panose="020B0609020204030204" pitchFamily="49" charset="0"/>
              </a:rPr>
              <a:t> </a:t>
            </a:r>
          </a:p>
          <a:p>
            <a:pPr marL="971550" lvl="1" indent="-514350">
              <a:buFont typeface="Arial" panose="020B0604020202020204" pitchFamily="34" charset="0"/>
              <a:buChar char="•"/>
            </a:pPr>
            <a:r>
              <a:rPr lang="en-US" sz="2800" dirty="0">
                <a:solidFill>
                  <a:srgbClr val="707070"/>
                </a:solidFill>
                <a:latin typeface="Consolas" panose="020B0609020204030204" pitchFamily="49" charset="0"/>
              </a:rPr>
              <a:t>pip install </a:t>
            </a:r>
            <a:r>
              <a:rPr lang="en-US" sz="2800" dirty="0" err="1">
                <a:solidFill>
                  <a:srgbClr val="707070"/>
                </a:solidFill>
                <a:latin typeface="Consolas" panose="020B0609020204030204" pitchFamily="49" charset="0"/>
              </a:rPr>
              <a:t>packagename</a:t>
            </a:r>
            <a:endParaRPr lang="en-US" sz="2800" dirty="0">
              <a:solidFill>
                <a:srgbClr val="707070"/>
              </a:solidFill>
              <a:latin typeface="Consolas" panose="020B0609020204030204" pitchFamily="49" charset="0"/>
            </a:endParaRPr>
          </a:p>
          <a:p>
            <a:pPr marL="514350" indent="-514350">
              <a:buFont typeface="+mj-lt"/>
              <a:buAutoNum type="arabicPeriod"/>
            </a:pPr>
            <a:r>
              <a:rPr lang="en-US" sz="2800" dirty="0">
                <a:solidFill>
                  <a:srgbClr val="707070"/>
                </a:solidFill>
                <a:latin typeface="Pragmatica" panose="020B0403040502020204" pitchFamily="34" charset="0"/>
              </a:rPr>
              <a:t>Open the package</a:t>
            </a:r>
          </a:p>
          <a:p>
            <a:pPr marL="971550" lvl="1" indent="-514350">
              <a:buFont typeface="Arial" panose="020B0604020202020204" pitchFamily="34" charset="0"/>
              <a:buChar char="•"/>
            </a:pPr>
            <a:r>
              <a:rPr lang="en-US" sz="2800" dirty="0">
                <a:solidFill>
                  <a:srgbClr val="707070"/>
                </a:solidFill>
                <a:latin typeface="Consolas" panose="020B0609020204030204" pitchFamily="49" charset="0"/>
              </a:rPr>
              <a:t>import </a:t>
            </a:r>
            <a:r>
              <a:rPr lang="en-US" sz="2800" dirty="0" err="1">
                <a:solidFill>
                  <a:srgbClr val="707070"/>
                </a:solidFill>
                <a:latin typeface="Consolas" panose="020B0609020204030204" pitchFamily="49" charset="0"/>
              </a:rPr>
              <a:t>packagename</a:t>
            </a:r>
            <a:endParaRPr lang="en-US" sz="2800" dirty="0">
              <a:solidFill>
                <a:srgbClr val="707070"/>
              </a:solidFill>
              <a:latin typeface="Consolas" panose="020B0609020204030204" pitchFamily="49" charset="0"/>
            </a:endParaRPr>
          </a:p>
        </p:txBody>
      </p:sp>
    </p:spTree>
    <p:extLst>
      <p:ext uri="{BB962C8B-B14F-4D97-AF65-F5344CB8AC3E}">
        <p14:creationId xmlns:p14="http://schemas.microsoft.com/office/powerpoint/2010/main" val="3221926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pic>
        <p:nvPicPr>
          <p:cNvPr id="5" name="Picture 4">
            <a:extLst>
              <a:ext uri="{FF2B5EF4-FFF2-40B4-BE49-F238E27FC236}">
                <a16:creationId xmlns:a16="http://schemas.microsoft.com/office/drawing/2014/main" id="{7D0B5AD3-A962-4B54-9189-F0343CE8E75A}"/>
              </a:ext>
            </a:extLst>
          </p:cNvPr>
          <p:cNvPicPr>
            <a:picLocks noChangeAspect="1"/>
          </p:cNvPicPr>
          <p:nvPr/>
        </p:nvPicPr>
        <p:blipFill>
          <a:blip r:embed="rId4"/>
          <a:stretch>
            <a:fillRect/>
          </a:stretch>
        </p:blipFill>
        <p:spPr>
          <a:xfrm>
            <a:off x="1651878" y="0"/>
            <a:ext cx="8888243" cy="6867201"/>
          </a:xfrm>
          <a:prstGeom prst="rect">
            <a:avLst/>
          </a:prstGeom>
        </p:spPr>
      </p:pic>
    </p:spTree>
    <p:extLst>
      <p:ext uri="{BB962C8B-B14F-4D97-AF65-F5344CB8AC3E}">
        <p14:creationId xmlns:p14="http://schemas.microsoft.com/office/powerpoint/2010/main" val="2416331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3539430"/>
          </a:xfrm>
          <a:prstGeom prst="rect">
            <a:avLst/>
          </a:prstGeom>
          <a:noFill/>
        </p:spPr>
        <p:txBody>
          <a:bodyPr wrap="square" rtlCol="0">
            <a:spAutoFit/>
          </a:bodyPr>
          <a:lstStyle/>
          <a:p>
            <a:r>
              <a:rPr lang="en-US" sz="2800" b="1" dirty="0">
                <a:solidFill>
                  <a:srgbClr val="CF3338"/>
                </a:solidFill>
                <a:latin typeface="Pragmatica" pitchFamily="2" charset="0"/>
              </a:rPr>
              <a:t>Drills: </a:t>
            </a:r>
            <a:r>
              <a:rPr lang="en-US" sz="2800" b="1" dirty="0">
                <a:solidFill>
                  <a:srgbClr val="CF3338"/>
                </a:solidFill>
                <a:latin typeface="Consolas" panose="020B0609020204030204" pitchFamily="49" charset="0"/>
              </a:rPr>
              <a:t>ch-10-drills.ipynb</a:t>
            </a: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Installing packages</a:t>
            </a:r>
          </a:p>
          <a:p>
            <a:endParaRPr lang="en-US" sz="2800" b="1" dirty="0">
              <a:solidFill>
                <a:srgbClr val="CF3338"/>
              </a:solidFill>
              <a:latin typeface="Pragmatica" pitchFamily="2" charset="0"/>
            </a:endParaRPr>
          </a:p>
          <a:p>
            <a:pPr marL="514350" indent="-514350">
              <a:buAutoNum type="arabicPeriod"/>
            </a:pPr>
            <a:r>
              <a:rPr lang="en-US" sz="2800" b="1" dirty="0">
                <a:solidFill>
                  <a:srgbClr val="CF3338"/>
                </a:solidFill>
                <a:latin typeface="Pragmatica" pitchFamily="2" charset="0"/>
              </a:rPr>
              <a:t>Download </a:t>
            </a:r>
            <a:r>
              <a:rPr lang="en-US" sz="2800" b="1" dirty="0" err="1">
                <a:solidFill>
                  <a:srgbClr val="CF3338"/>
                </a:solidFill>
                <a:latin typeface="Consolas" panose="020B0609020204030204" pitchFamily="49" charset="0"/>
              </a:rPr>
              <a:t>xlutils</a:t>
            </a:r>
            <a:endParaRPr lang="en-US" sz="2800" b="1" dirty="0">
              <a:solidFill>
                <a:srgbClr val="CF3338"/>
              </a:solidFill>
              <a:latin typeface="Consolas" panose="020B0609020204030204" pitchFamily="49" charset="0"/>
            </a:endParaRPr>
          </a:p>
          <a:p>
            <a:pPr marL="514350" indent="-514350">
              <a:buAutoNum type="arabicPeriod"/>
            </a:pPr>
            <a:r>
              <a:rPr lang="en-US" sz="2800" b="1" dirty="0">
                <a:solidFill>
                  <a:srgbClr val="CF3338"/>
                </a:solidFill>
                <a:latin typeface="Pragmatica" pitchFamily="2" charset="0"/>
              </a:rPr>
              <a:t>Download </a:t>
            </a:r>
            <a:r>
              <a:rPr lang="en-US" sz="2800" b="1" dirty="0" err="1">
                <a:solidFill>
                  <a:srgbClr val="CF3338"/>
                </a:solidFill>
                <a:latin typeface="Consolas" panose="020B0609020204030204" pitchFamily="49" charset="0"/>
              </a:rPr>
              <a:t>pyxlsb</a:t>
            </a:r>
            <a:endParaRPr lang="en-US" sz="2800" b="1" dirty="0">
              <a:solidFill>
                <a:srgbClr val="CF3338"/>
              </a:solidFill>
              <a:latin typeface="Consolas" panose="020B0609020204030204" pitchFamily="49" charset="0"/>
            </a:endParaRPr>
          </a:p>
          <a:p>
            <a:pPr marL="514350" indent="-514350">
              <a:buAutoNum type="arabicPeriod"/>
            </a:pPr>
            <a:endParaRPr lang="en-US" sz="2800" b="1" dirty="0">
              <a:solidFill>
                <a:srgbClr val="CF3338"/>
              </a:solidFill>
              <a:latin typeface="Consolas" panose="020B0609020204030204" pitchFamily="49" charset="0"/>
            </a:endParaRPr>
          </a:p>
          <a:p>
            <a:r>
              <a:rPr lang="en-US" sz="2800" b="1" dirty="0">
                <a:solidFill>
                  <a:srgbClr val="CF3338"/>
                </a:solidFill>
                <a:latin typeface="Pragmatica" pitchFamily="2" charset="0"/>
              </a:rPr>
              <a:t>Solutions: </a:t>
            </a:r>
            <a:r>
              <a:rPr lang="en-US" sz="2800" b="1" dirty="0">
                <a:solidFill>
                  <a:srgbClr val="CF3338"/>
                </a:solidFill>
                <a:latin typeface="Consolas" panose="020B0609020204030204" pitchFamily="49" charset="0"/>
              </a:rPr>
              <a:t>ch-10-solutions.ipynb</a:t>
            </a:r>
          </a:p>
        </p:txBody>
      </p:sp>
    </p:spTree>
    <p:extLst>
      <p:ext uri="{BB962C8B-B14F-4D97-AF65-F5344CB8AC3E}">
        <p14:creationId xmlns:p14="http://schemas.microsoft.com/office/powerpoint/2010/main" val="1790432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You won’t get far without these…</a:t>
            </a:r>
          </a:p>
        </p:txBody>
      </p:sp>
      <p:graphicFrame>
        <p:nvGraphicFramePr>
          <p:cNvPr id="2" name="Table 1">
            <a:extLst>
              <a:ext uri="{FF2B5EF4-FFF2-40B4-BE49-F238E27FC236}">
                <a16:creationId xmlns:a16="http://schemas.microsoft.com/office/drawing/2014/main" id="{9D34DC8C-8B2D-4697-AB4F-D6A56C324B2A}"/>
              </a:ext>
            </a:extLst>
          </p:cNvPr>
          <p:cNvGraphicFramePr>
            <a:graphicFrameLocks noGrp="1"/>
          </p:cNvGraphicFramePr>
          <p:nvPr>
            <p:extLst>
              <p:ext uri="{D42A27DB-BD31-4B8C-83A1-F6EECF244321}">
                <p14:modId xmlns:p14="http://schemas.microsoft.com/office/powerpoint/2010/main" val="2502251675"/>
              </p:ext>
            </p:extLst>
          </p:nvPr>
        </p:nvGraphicFramePr>
        <p:xfrm>
          <a:off x="1014962" y="1479187"/>
          <a:ext cx="9879062" cy="5130935"/>
        </p:xfrm>
        <a:graphic>
          <a:graphicData uri="http://schemas.openxmlformats.org/drawingml/2006/table">
            <a:tbl>
              <a:tblPr firstRow="1" firstCol="1" bandRow="1">
                <a:tableStyleId>{F2DE63D5-997A-4646-A377-4702673A728D}</a:tableStyleId>
              </a:tblPr>
              <a:tblGrid>
                <a:gridCol w="3647981">
                  <a:extLst>
                    <a:ext uri="{9D8B030D-6E8A-4147-A177-3AD203B41FA5}">
                      <a16:colId xmlns:a16="http://schemas.microsoft.com/office/drawing/2014/main" val="1478276448"/>
                    </a:ext>
                  </a:extLst>
                </a:gridCol>
                <a:gridCol w="6231081">
                  <a:extLst>
                    <a:ext uri="{9D8B030D-6E8A-4147-A177-3AD203B41FA5}">
                      <a16:colId xmlns:a16="http://schemas.microsoft.com/office/drawing/2014/main" val="4256962740"/>
                    </a:ext>
                  </a:extLst>
                </a:gridCol>
              </a:tblGrid>
              <a:tr h="258821">
                <a:tc>
                  <a:txBody>
                    <a:bodyPr/>
                    <a:lstStyle/>
                    <a:p>
                      <a:pPr marL="0" marR="0">
                        <a:lnSpc>
                          <a:spcPct val="107000"/>
                        </a:lnSpc>
                        <a:spcBef>
                          <a:spcPts val="0"/>
                        </a:spcBef>
                        <a:spcAft>
                          <a:spcPts val="0"/>
                        </a:spcAft>
                      </a:pPr>
                      <a:r>
                        <a:rPr lang="en-US" sz="2800">
                          <a:effectLst/>
                        </a:rPr>
                        <a:t>Package</a:t>
                      </a:r>
                      <a:endParaRPr lang="en-US" sz="32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800" dirty="0">
                          <a:effectLst/>
                        </a:rPr>
                        <a:t>Description</a:t>
                      </a:r>
                      <a:endParaRPr lang="en-US" sz="32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1075841">
                <a:tc>
                  <a:txBody>
                    <a:bodyPr/>
                    <a:lstStyle/>
                    <a:p>
                      <a:pPr marL="0" marR="0">
                        <a:lnSpc>
                          <a:spcPct val="107000"/>
                        </a:lnSpc>
                        <a:spcBef>
                          <a:spcPts val="0"/>
                        </a:spcBef>
                        <a:spcAft>
                          <a:spcPts val="0"/>
                        </a:spcAft>
                      </a:pPr>
                      <a:r>
                        <a:rPr lang="en-US" sz="2800" dirty="0" err="1">
                          <a:effectLst/>
                          <a:latin typeface="Consolas" panose="020B0609020204030204" pitchFamily="49" charset="0"/>
                          <a:ea typeface="Calibri" panose="020F0502020204030204" pitchFamily="34" charset="0"/>
                          <a:cs typeface="Times New Roman" panose="02020603050405020304" pitchFamily="18" charset="0"/>
                        </a:rPr>
                        <a:t>numpy</a:t>
                      </a:r>
                      <a:endParaRPr lang="en-US" sz="32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a:effectLst/>
                          <a:latin typeface="Pragmatica" panose="020B7200000000000000" pitchFamily="34" charset="0"/>
                          <a:ea typeface="Calibri" panose="020F0502020204030204" pitchFamily="34" charset="0"/>
                          <a:cs typeface="Times New Roman" panose="02020603050405020304" pitchFamily="18" charset="0"/>
                        </a:rPr>
                        <a:t>Designed for </a:t>
                      </a:r>
                      <a:r>
                        <a:rPr lang="en-US" sz="2400" i="1">
                          <a:effectLst/>
                          <a:latin typeface="Pragmatica" panose="020B7200000000000000" pitchFamily="34" charset="0"/>
                          <a:ea typeface="Calibri" panose="020F0502020204030204" pitchFamily="34" charset="0"/>
                          <a:cs typeface="Times New Roman" panose="02020603050405020304" pitchFamily="18" charset="0"/>
                        </a:rPr>
                        <a:t>numerical computing </a:t>
                      </a:r>
                      <a:endParaRPr lang="en-US" sz="28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8707264"/>
                  </a:ext>
                </a:extLst>
              </a:tr>
              <a:tr h="1075841">
                <a:tc>
                  <a:txBody>
                    <a:bodyPr/>
                    <a:lstStyle/>
                    <a:p>
                      <a:pPr marL="0" marR="0">
                        <a:lnSpc>
                          <a:spcPct val="107000"/>
                        </a:lnSpc>
                        <a:spcBef>
                          <a:spcPts val="0"/>
                        </a:spcBef>
                        <a:spcAft>
                          <a:spcPts val="0"/>
                        </a:spcAft>
                      </a:pPr>
                      <a:r>
                        <a:rPr lang="en-US" sz="2800">
                          <a:effectLst/>
                          <a:latin typeface="Consolas" panose="020B0609020204030204" pitchFamily="49" charset="0"/>
                          <a:ea typeface="Calibri" panose="020F0502020204030204" pitchFamily="34" charset="0"/>
                          <a:cs typeface="Times New Roman" panose="02020603050405020304" pitchFamily="18" charset="0"/>
                        </a:rPr>
                        <a:t>pandas</a:t>
                      </a:r>
                      <a:endParaRPr lang="en-US" sz="32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latin typeface="Pragmatica" panose="020B7200000000000000" pitchFamily="34" charset="0"/>
                          <a:ea typeface="Calibri" panose="020F0502020204030204" pitchFamily="34" charset="0"/>
                          <a:cs typeface="Times New Roman" panose="02020603050405020304" pitchFamily="18" charset="0"/>
                        </a:rPr>
                        <a:t>Designed to work with </a:t>
                      </a:r>
                      <a:r>
                        <a:rPr lang="en-US" sz="2400" i="1" dirty="0">
                          <a:effectLst/>
                          <a:latin typeface="Pragmatica" panose="020B7200000000000000" pitchFamily="34" charset="0"/>
                          <a:ea typeface="Calibri" panose="020F0502020204030204" pitchFamily="34" charset="0"/>
                          <a:cs typeface="Times New Roman" panose="02020603050405020304" pitchFamily="18" charset="0"/>
                        </a:rPr>
                        <a:t>panel data </a:t>
                      </a:r>
                      <a:r>
                        <a:rPr lang="en-US" sz="2400" dirty="0">
                          <a:effectLst/>
                          <a:latin typeface="Pragmatica" panose="020B7200000000000000" pitchFamily="34" charset="0"/>
                          <a:ea typeface="Calibri" panose="020F0502020204030204" pitchFamily="34" charset="0"/>
                          <a:cs typeface="Times New Roman" panose="02020603050405020304" pitchFamily="18" charset="0"/>
                        </a:rPr>
                        <a:t>and other tabular data structures (think rows and columns. This package leverages code from </a:t>
                      </a:r>
                      <a:r>
                        <a:rPr lang="en-US" sz="2400" dirty="0" err="1">
                          <a:effectLst/>
                          <a:latin typeface="Consolas" panose="020B0609020204030204" pitchFamily="49" charset="0"/>
                          <a:ea typeface="Calibri" panose="020F0502020204030204" pitchFamily="34" charset="0"/>
                          <a:cs typeface="Times New Roman" panose="02020603050405020304" pitchFamily="18" charset="0"/>
                        </a:rPr>
                        <a:t>numpy</a:t>
                      </a:r>
                      <a:r>
                        <a:rPr lang="en-US" sz="2400" dirty="0">
                          <a:effectLst/>
                          <a:latin typeface="Pragmatica" panose="020B7200000000000000" pitchFamily="34" charset="0"/>
                          <a:ea typeface="Calibri" panose="020F0502020204030204" pitchFamily="34" charset="0"/>
                          <a:cs typeface="Times New Roman" panose="02020603050405020304" pitchFamily="18" charset="0"/>
                        </a:rPr>
                        <a:t>.</a:t>
                      </a:r>
                      <a:endParaRPr lang="en-US" sz="28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531161">
                <a:tc>
                  <a:txBody>
                    <a:bodyPr/>
                    <a:lstStyle/>
                    <a:p>
                      <a:pPr marL="0" marR="0">
                        <a:lnSpc>
                          <a:spcPct val="107000"/>
                        </a:lnSpc>
                        <a:spcBef>
                          <a:spcPts val="0"/>
                        </a:spcBef>
                        <a:spcAft>
                          <a:spcPts val="0"/>
                        </a:spcAft>
                      </a:pPr>
                      <a:r>
                        <a:rPr lang="en-US" sz="2800">
                          <a:effectLst/>
                          <a:latin typeface="Consolas" panose="020B0609020204030204" pitchFamily="49" charset="0"/>
                          <a:ea typeface="Calibri" panose="020F0502020204030204" pitchFamily="34" charset="0"/>
                          <a:cs typeface="Times New Roman" panose="02020603050405020304" pitchFamily="18" charset="0"/>
                        </a:rPr>
                        <a:t>matplotlib</a:t>
                      </a:r>
                      <a:endParaRPr lang="en-US" sz="32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a:effectLst/>
                          <a:latin typeface="Pragmatica" panose="020B7200000000000000" pitchFamily="34" charset="0"/>
                          <a:ea typeface="Calibri" panose="020F0502020204030204" pitchFamily="34" charset="0"/>
                          <a:cs typeface="Times New Roman" panose="02020603050405020304" pitchFamily="18" charset="0"/>
                        </a:rPr>
                        <a:t>a popular package for data visualization</a:t>
                      </a:r>
                      <a:endParaRPr lang="en-US" sz="28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37659388"/>
                  </a:ext>
                </a:extLst>
              </a:tr>
              <a:tr h="258821">
                <a:tc>
                  <a:txBody>
                    <a:bodyPr/>
                    <a:lstStyle/>
                    <a:p>
                      <a:pPr marL="0" marR="0">
                        <a:lnSpc>
                          <a:spcPct val="107000"/>
                        </a:lnSpc>
                        <a:spcBef>
                          <a:spcPts val="0"/>
                        </a:spcBef>
                        <a:spcAft>
                          <a:spcPts val="0"/>
                        </a:spcAft>
                      </a:pPr>
                      <a:r>
                        <a:rPr lang="en-US" sz="2800" dirty="0">
                          <a:effectLst/>
                          <a:latin typeface="Consolas" panose="020B0609020204030204" pitchFamily="49" charset="0"/>
                          <a:ea typeface="Calibri" panose="020F0502020204030204" pitchFamily="34" charset="0"/>
                          <a:cs typeface="Times New Roman" panose="02020603050405020304" pitchFamily="18" charset="0"/>
                        </a:rPr>
                        <a:t>seaborn</a:t>
                      </a:r>
                      <a:endParaRPr lang="en-US" sz="32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latin typeface="Pragmatica" panose="020B7200000000000000" pitchFamily="34" charset="0"/>
                          <a:ea typeface="Calibri" panose="020F0502020204030204" pitchFamily="34" charset="0"/>
                          <a:cs typeface="Times New Roman" panose="02020603050405020304" pitchFamily="18" charset="0"/>
                        </a:rPr>
                        <a:t>another package for data visualization, built on top of </a:t>
                      </a:r>
                      <a:r>
                        <a:rPr lang="en-US" sz="2400" dirty="0">
                          <a:effectLst/>
                          <a:latin typeface="Consolas" panose="020B0609020204030204" pitchFamily="49" charset="0"/>
                          <a:ea typeface="Calibri" panose="020F0502020204030204" pitchFamily="34" charset="0"/>
                          <a:cs typeface="Times New Roman" panose="02020603050405020304" pitchFamily="18" charset="0"/>
                        </a:rPr>
                        <a:t>matplotlib</a:t>
                      </a:r>
                      <a:r>
                        <a:rPr lang="en-US" sz="2400" dirty="0">
                          <a:effectLst/>
                          <a:latin typeface="Pragmatica" panose="020B7200000000000000" pitchFamily="34" charset="0"/>
                          <a:ea typeface="Calibri" panose="020F0502020204030204" pitchFamily="34" charset="0"/>
                          <a:cs typeface="Times New Roman" panose="02020603050405020304" pitchFamily="18" charset="0"/>
                        </a:rPr>
                        <a:t> and designed to work well with </a:t>
                      </a:r>
                      <a:r>
                        <a:rPr lang="en-US" sz="2400" dirty="0">
                          <a:effectLst/>
                          <a:latin typeface="Consolas" panose="020B0609020204030204" pitchFamily="49" charset="0"/>
                          <a:ea typeface="Calibri" panose="020F0502020204030204" pitchFamily="34" charset="0"/>
                          <a:cs typeface="Times New Roman" panose="02020603050405020304" pitchFamily="18" charset="0"/>
                        </a:rPr>
                        <a:t>pandas</a:t>
                      </a:r>
                      <a:r>
                        <a:rPr lang="en-US" sz="2400" dirty="0">
                          <a:effectLst/>
                          <a:latin typeface="Pragmatica" panose="020B7200000000000000" pitchFamily="34" charset="0"/>
                          <a:ea typeface="Calibri" panose="020F0502020204030204" pitchFamily="34" charset="0"/>
                          <a:cs typeface="Times New Roman" panose="02020603050405020304" pitchFamily="18" charset="0"/>
                        </a:rPr>
                        <a:t>. </a:t>
                      </a:r>
                      <a:endParaRPr lang="en-US" sz="2800" dirty="0">
                        <a:effectLst/>
                        <a:latin typeface="Georgia" panose="02040502050405020303"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a:effectLst/>
                          <a:latin typeface="Pragmatica" panose="020B7200000000000000" pitchFamily="34" charset="0"/>
                          <a:ea typeface="Calibri" panose="020F0502020204030204" pitchFamily="34" charset="0"/>
                          <a:cs typeface="Times New Roman" panose="02020603050405020304" pitchFamily="18" charset="0"/>
                        </a:rPr>
                        <a:t> </a:t>
                      </a:r>
                      <a:endParaRPr lang="en-US" sz="28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bl>
          </a:graphicData>
        </a:graphic>
      </p:graphicFrame>
    </p:spTree>
    <p:extLst>
      <p:ext uri="{BB962C8B-B14F-4D97-AF65-F5344CB8AC3E}">
        <p14:creationId xmlns:p14="http://schemas.microsoft.com/office/powerpoint/2010/main" val="37069763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3108543"/>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ch-10-demos.ipynb</a:t>
            </a:r>
          </a:p>
          <a:p>
            <a:endParaRPr lang="en-US" sz="2800" b="1" dirty="0">
              <a:solidFill>
                <a:srgbClr val="CF3338"/>
              </a:solidFill>
              <a:latin typeface="Pragmatica" pitchFamily="2" charset="0"/>
            </a:endParaRPr>
          </a:p>
          <a:p>
            <a:pPr marL="514350" indent="-514350">
              <a:buAutoNum type="arabicPeriod"/>
            </a:pPr>
            <a:r>
              <a:rPr lang="en-US" sz="2800" b="1" dirty="0">
                <a:solidFill>
                  <a:srgbClr val="CF3338"/>
                </a:solidFill>
                <a:latin typeface="Pragmatica" pitchFamily="2" charset="0"/>
              </a:rPr>
              <a:t>Import from the Standard Library</a:t>
            </a:r>
          </a:p>
          <a:p>
            <a:pPr marL="514350" indent="-514350">
              <a:buAutoNum type="arabicPeriod"/>
            </a:pPr>
            <a:r>
              <a:rPr lang="en-US" sz="2800" b="1" dirty="0">
                <a:solidFill>
                  <a:srgbClr val="CF3338"/>
                </a:solidFill>
                <a:latin typeface="Pragmatica" pitchFamily="2" charset="0"/>
              </a:rPr>
              <a:t>Practice working with modules and functions</a:t>
            </a:r>
          </a:p>
          <a:p>
            <a:endParaRPr lang="en-US" sz="2800" b="1" dirty="0">
              <a:solidFill>
                <a:srgbClr val="CF3338"/>
              </a:solidFill>
              <a:latin typeface="Pragmatica" pitchFamily="2" charset="0"/>
            </a:endParaRPr>
          </a:p>
        </p:txBody>
      </p:sp>
    </p:spTree>
    <p:extLst>
      <p:ext uri="{BB962C8B-B14F-4D97-AF65-F5344CB8AC3E}">
        <p14:creationId xmlns:p14="http://schemas.microsoft.com/office/powerpoint/2010/main" val="42607014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Drill</a:t>
            </a:r>
          </a:p>
        </p:txBody>
      </p:sp>
      <p:graphicFrame>
        <p:nvGraphicFramePr>
          <p:cNvPr id="2" name="Table 1">
            <a:extLst>
              <a:ext uri="{FF2B5EF4-FFF2-40B4-BE49-F238E27FC236}">
                <a16:creationId xmlns:a16="http://schemas.microsoft.com/office/drawing/2014/main" id="{9D34DC8C-8B2D-4697-AB4F-D6A56C324B2A}"/>
              </a:ext>
            </a:extLst>
          </p:cNvPr>
          <p:cNvGraphicFramePr>
            <a:graphicFrameLocks noGrp="1"/>
          </p:cNvGraphicFramePr>
          <p:nvPr>
            <p:extLst>
              <p:ext uri="{D42A27DB-BD31-4B8C-83A1-F6EECF244321}">
                <p14:modId xmlns:p14="http://schemas.microsoft.com/office/powerpoint/2010/main" val="4205671475"/>
              </p:ext>
            </p:extLst>
          </p:nvPr>
        </p:nvGraphicFramePr>
        <p:xfrm>
          <a:off x="935093" y="1871124"/>
          <a:ext cx="9879062" cy="4328555"/>
        </p:xfrm>
        <a:graphic>
          <a:graphicData uri="http://schemas.openxmlformats.org/drawingml/2006/table">
            <a:tbl>
              <a:tblPr firstRow="1" firstCol="1" bandRow="1">
                <a:tableStyleId>{F2DE63D5-997A-4646-A377-4702673A728D}</a:tableStyleId>
              </a:tblPr>
              <a:tblGrid>
                <a:gridCol w="3647981">
                  <a:extLst>
                    <a:ext uri="{9D8B030D-6E8A-4147-A177-3AD203B41FA5}">
                      <a16:colId xmlns:a16="http://schemas.microsoft.com/office/drawing/2014/main" val="1478276448"/>
                    </a:ext>
                  </a:extLst>
                </a:gridCol>
                <a:gridCol w="6231081">
                  <a:extLst>
                    <a:ext uri="{9D8B030D-6E8A-4147-A177-3AD203B41FA5}">
                      <a16:colId xmlns:a16="http://schemas.microsoft.com/office/drawing/2014/main" val="4256962740"/>
                    </a:ext>
                  </a:extLst>
                </a:gridCol>
              </a:tblGrid>
              <a:tr h="258821">
                <a:tc>
                  <a:txBody>
                    <a:bodyPr/>
                    <a:lstStyle/>
                    <a:p>
                      <a:pPr marL="0" marR="0">
                        <a:lnSpc>
                          <a:spcPct val="107000"/>
                        </a:lnSpc>
                        <a:spcBef>
                          <a:spcPts val="0"/>
                        </a:spcBef>
                        <a:spcAft>
                          <a:spcPts val="0"/>
                        </a:spcAft>
                      </a:pPr>
                      <a:r>
                        <a:rPr lang="en-US" sz="3200" dirty="0">
                          <a:effectLst/>
                        </a:rPr>
                        <a:t>Package</a:t>
                      </a:r>
                      <a:endParaRPr lang="en-US" sz="3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3200" dirty="0">
                          <a:effectLst/>
                        </a:rPr>
                        <a:t>Description</a:t>
                      </a:r>
                      <a:endParaRPr lang="en-US" sz="3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1207903">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String</a:t>
                      </a:r>
                      <a:endParaRPr lang="en-US" sz="36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3200" b="0" dirty="0">
                          <a:effectLst/>
                          <a:latin typeface="Consolas" panose="020B0609020204030204" pitchFamily="49" charset="0"/>
                          <a:ea typeface="Calibri" panose="020F0502020204030204" pitchFamily="34" charset="0"/>
                          <a:cs typeface="Times New Roman" panose="02020603050405020304" pitchFamily="18" charset="0"/>
                        </a:rPr>
                        <a:t>2</a:t>
                      </a:r>
                      <a:endParaRPr lang="en-US" sz="3600" b="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8707264"/>
                  </a:ext>
                </a:extLst>
              </a:tr>
              <a:tr h="1075841">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Float</a:t>
                      </a:r>
                      <a:endParaRPr lang="en-US" sz="36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3200" b="0" dirty="0">
                          <a:effectLst/>
                          <a:latin typeface="Consolas" panose="020B0609020204030204" pitchFamily="49" charset="0"/>
                          <a:ea typeface="Calibri" panose="020F0502020204030204" pitchFamily="34" charset="0"/>
                          <a:cs typeface="Times New Roman" panose="02020603050405020304" pitchFamily="18" charset="0"/>
                        </a:rPr>
                        <a:t>True</a:t>
                      </a:r>
                      <a:endParaRPr lang="en-US" sz="3600" b="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531161">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Integer</a:t>
                      </a:r>
                      <a:endParaRPr lang="en-US" sz="36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3200" b="0" dirty="0">
                          <a:effectLst/>
                          <a:latin typeface="Consolas" panose="020B0609020204030204" pitchFamily="49" charset="0"/>
                          <a:ea typeface="Calibri" panose="020F0502020204030204" pitchFamily="34" charset="0"/>
                          <a:cs typeface="Times New Roman" panose="02020603050405020304" pitchFamily="18" charset="0"/>
                        </a:rPr>
                        <a:t>2.26</a:t>
                      </a:r>
                      <a:endParaRPr lang="en-US" sz="3600" b="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37659388"/>
                  </a:ext>
                </a:extLst>
              </a:tr>
              <a:tr h="258821">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Boolean</a:t>
                      </a:r>
                      <a:endParaRPr lang="en-US" sz="36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3200" b="0" dirty="0">
                          <a:effectLst/>
                          <a:latin typeface="Consolas" panose="020B0609020204030204" pitchFamily="49" charset="0"/>
                          <a:ea typeface="Calibri" panose="020F0502020204030204" pitchFamily="34" charset="0"/>
                          <a:cs typeface="Times New Roman" panose="02020603050405020304" pitchFamily="18" charset="0"/>
                        </a:rPr>
                        <a:t>‘Hello’</a:t>
                      </a:r>
                      <a:endParaRPr lang="en-US" sz="3600" b="0" dirty="0">
                        <a:effectLst/>
                        <a:latin typeface="Consolas" panose="020B0609020204030204" pitchFamily="49"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3200" b="0" dirty="0">
                          <a:effectLst/>
                          <a:latin typeface="Consolas" panose="020B0609020204030204" pitchFamily="49" charset="0"/>
                          <a:ea typeface="Calibri" panose="020F0502020204030204" pitchFamily="34" charset="0"/>
                          <a:cs typeface="Times New Roman" panose="02020603050405020304" pitchFamily="18" charset="0"/>
                        </a:rPr>
                        <a:t> </a:t>
                      </a:r>
                      <a:endParaRPr lang="en-US" sz="3600" b="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bl>
          </a:graphicData>
        </a:graphic>
      </p:graphicFrame>
      <p:sp>
        <p:nvSpPr>
          <p:cNvPr id="5" name="TextBox 4">
            <a:extLst>
              <a:ext uri="{FF2B5EF4-FFF2-40B4-BE49-F238E27FC236}">
                <a16:creationId xmlns:a16="http://schemas.microsoft.com/office/drawing/2014/main" id="{169BC6F6-239A-4FC1-82DE-0D0243354601}"/>
              </a:ext>
            </a:extLst>
          </p:cNvPr>
          <p:cNvSpPr txBox="1"/>
          <p:nvPr/>
        </p:nvSpPr>
        <p:spPr>
          <a:xfrm>
            <a:off x="525228" y="1182231"/>
            <a:ext cx="9619531" cy="523220"/>
          </a:xfrm>
          <a:prstGeom prst="rect">
            <a:avLst/>
          </a:prstGeom>
          <a:noFill/>
        </p:spPr>
        <p:txBody>
          <a:bodyPr wrap="square" rtlCol="0">
            <a:spAutoFit/>
          </a:bodyPr>
          <a:lstStyle/>
          <a:p>
            <a:r>
              <a:rPr lang="en-US" sz="2800" dirty="0">
                <a:solidFill>
                  <a:srgbClr val="707070"/>
                </a:solidFill>
                <a:latin typeface="Pragmatica" panose="020B7200000000000000"/>
              </a:rPr>
              <a:t>Match the data to the data type…</a:t>
            </a:r>
          </a:p>
        </p:txBody>
      </p:sp>
    </p:spTree>
    <p:extLst>
      <p:ext uri="{BB962C8B-B14F-4D97-AF65-F5344CB8AC3E}">
        <p14:creationId xmlns:p14="http://schemas.microsoft.com/office/powerpoint/2010/main" val="32737019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4832092"/>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ch-10-drills.ipynb</a:t>
            </a:r>
          </a:p>
          <a:p>
            <a:endParaRPr lang="en-US" sz="2800" b="1" dirty="0">
              <a:solidFill>
                <a:srgbClr val="CF3338"/>
              </a:solidFill>
              <a:latin typeface="Pragmatica" pitchFamily="2" charset="0"/>
            </a:endParaRPr>
          </a:p>
          <a:p>
            <a:pPr marL="514350" indent="-514350">
              <a:buAutoNum type="arabicPeriod"/>
            </a:pPr>
            <a:r>
              <a:rPr lang="en-US" sz="2400" b="1" dirty="0">
                <a:solidFill>
                  <a:srgbClr val="CF3338"/>
                </a:solidFill>
                <a:latin typeface="Pragmatica" pitchFamily="2" charset="0"/>
              </a:rPr>
              <a:t>The Standard Library includes a module </a:t>
            </a:r>
            <a:r>
              <a:rPr lang="en-US" sz="2400" b="1" dirty="0">
                <a:solidFill>
                  <a:srgbClr val="CF3338"/>
                </a:solidFill>
                <a:latin typeface="Consolas" panose="020B0609020204030204" pitchFamily="49" charset="0"/>
              </a:rPr>
              <a:t>random</a:t>
            </a:r>
            <a:r>
              <a:rPr lang="en-US" sz="2400" b="1" dirty="0">
                <a:solidFill>
                  <a:srgbClr val="CF3338"/>
                </a:solidFill>
                <a:latin typeface="Pragmatica" pitchFamily="2" charset="0"/>
              </a:rPr>
              <a:t> containing a function called </a:t>
            </a:r>
            <a:r>
              <a:rPr lang="en-US" sz="2400" b="1" dirty="0">
                <a:solidFill>
                  <a:srgbClr val="CF3338"/>
                </a:solidFill>
                <a:latin typeface="Consolas" panose="020B0609020204030204" pitchFamily="49" charset="0"/>
              </a:rPr>
              <a:t>random()</a:t>
            </a:r>
            <a:r>
              <a:rPr lang="en-US" sz="2400" b="1" dirty="0">
                <a:solidFill>
                  <a:srgbClr val="CF3338"/>
                </a:solidFill>
                <a:latin typeface="Pragmatica" pitchFamily="2" charset="0"/>
              </a:rPr>
              <a:t> which works very similarly to Excel's </a:t>
            </a:r>
            <a:r>
              <a:rPr lang="en-US" sz="2400" b="1" dirty="0">
                <a:solidFill>
                  <a:srgbClr val="CF3338"/>
                </a:solidFill>
                <a:latin typeface="Consolas" panose="020B0609020204030204" pitchFamily="49" charset="0"/>
              </a:rPr>
              <a:t>RAND()</a:t>
            </a:r>
            <a:r>
              <a:rPr lang="en-US" sz="2400" b="1" dirty="0">
                <a:solidFill>
                  <a:srgbClr val="CF3338"/>
                </a:solidFill>
                <a:latin typeface="Pragmatica" pitchFamily="2" charset="0"/>
              </a:rPr>
              <a:t> (no arguments needed). Assign a run of this function to an object and print it.</a:t>
            </a:r>
          </a:p>
          <a:p>
            <a:pPr marL="514350" indent="-514350">
              <a:buAutoNum type="arabicPeriod"/>
            </a:pPr>
            <a:r>
              <a:rPr lang="en-US" sz="2400" b="1" dirty="0">
                <a:solidFill>
                  <a:srgbClr val="CF3338"/>
                </a:solidFill>
                <a:latin typeface="Pragmatica" pitchFamily="2" charset="0"/>
              </a:rPr>
              <a:t>Learn about the </a:t>
            </a:r>
            <a:r>
              <a:rPr lang="en-US" sz="2400" b="1" dirty="0" err="1">
                <a:solidFill>
                  <a:srgbClr val="CF3338"/>
                </a:solidFill>
                <a:latin typeface="Consolas" panose="020B0609020204030204" pitchFamily="49" charset="0"/>
              </a:rPr>
              <a:t>xlutils</a:t>
            </a:r>
            <a:r>
              <a:rPr lang="en-US" sz="2400" b="1" dirty="0">
                <a:solidFill>
                  <a:srgbClr val="CF3338"/>
                </a:solidFill>
                <a:latin typeface="Pragmatica" pitchFamily="2" charset="0"/>
              </a:rPr>
              <a:t> package using the </a:t>
            </a:r>
            <a:r>
              <a:rPr lang="en-US" sz="2400" b="1" dirty="0">
                <a:solidFill>
                  <a:srgbClr val="CF3338"/>
                </a:solidFill>
                <a:latin typeface="Consolas" panose="020B0609020204030204" pitchFamily="49" charset="0"/>
              </a:rPr>
              <a:t>?</a:t>
            </a:r>
            <a:r>
              <a:rPr lang="en-US" sz="2400" b="1" dirty="0">
                <a:solidFill>
                  <a:srgbClr val="CF3338"/>
                </a:solidFill>
                <a:latin typeface="Pragmatica" pitchFamily="2" charset="0"/>
              </a:rPr>
              <a:t> operator</a:t>
            </a:r>
            <a:r>
              <a:rPr lang="en-US" sz="2800" b="1" dirty="0">
                <a:solidFill>
                  <a:srgbClr val="CF3338"/>
                </a:solidFill>
                <a:latin typeface="Pragmatica" pitchFamily="2" charset="0"/>
              </a:rPr>
              <a:t>.</a:t>
            </a: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Solutions: </a:t>
            </a:r>
            <a:r>
              <a:rPr lang="en-US" sz="2800" b="1" dirty="0">
                <a:solidFill>
                  <a:srgbClr val="CF3338"/>
                </a:solidFill>
                <a:latin typeface="Consolas" panose="020B0609020204030204" pitchFamily="49" charset="0"/>
              </a:rPr>
              <a:t>ch-10-solutions.ipynb</a:t>
            </a:r>
            <a:endParaRPr lang="en-US" sz="2800" b="1" dirty="0">
              <a:solidFill>
                <a:srgbClr val="CF3338"/>
              </a:solidFill>
              <a:latin typeface="Pragmatica" pitchFamily="2" charset="0"/>
            </a:endParaRPr>
          </a:p>
        </p:txBody>
      </p:sp>
    </p:spTree>
    <p:extLst>
      <p:ext uri="{BB962C8B-B14F-4D97-AF65-F5344CB8AC3E}">
        <p14:creationId xmlns:p14="http://schemas.microsoft.com/office/powerpoint/2010/main" val="7318227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3970318"/>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ch-10-demos.ipynb </a:t>
            </a:r>
            <a:r>
              <a:rPr lang="en-US" sz="2800" b="1" dirty="0">
                <a:solidFill>
                  <a:srgbClr val="CF3338"/>
                </a:solidFill>
                <a:latin typeface="Pragmatica" pitchFamily="2" charset="0"/>
              </a:rPr>
              <a:t>(Continued)</a:t>
            </a: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How does Python handle</a:t>
            </a:r>
          </a:p>
          <a:p>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itchFamily="2" charset="0"/>
              </a:rPr>
              <a:t>Counting?</a:t>
            </a:r>
          </a:p>
          <a:p>
            <a:pPr marL="457200" indent="-457200">
              <a:buFont typeface="Arial" panose="020B0604020202020204" pitchFamily="34" charset="0"/>
              <a:buChar char="•"/>
            </a:pPr>
            <a:r>
              <a:rPr lang="en-US" sz="2800" b="1" dirty="0">
                <a:solidFill>
                  <a:srgbClr val="CF3338"/>
                </a:solidFill>
                <a:latin typeface="Pragmatica" pitchFamily="2" charset="0"/>
              </a:rPr>
              <a:t>Whitespace?</a:t>
            </a:r>
          </a:p>
          <a:p>
            <a:pPr marL="457200" indent="-457200">
              <a:buFont typeface="Arial" panose="020B0604020202020204" pitchFamily="34" charset="0"/>
              <a:buChar char="•"/>
            </a:pPr>
            <a:r>
              <a:rPr lang="en-US" sz="2800" b="1" dirty="0">
                <a:solidFill>
                  <a:srgbClr val="CF3338"/>
                </a:solidFill>
                <a:latin typeface="Pragmatica" pitchFamily="2" charset="0"/>
              </a:rPr>
              <a:t>Multiplying lists?</a:t>
            </a:r>
          </a:p>
          <a:p>
            <a:pPr marL="457200" indent="-457200">
              <a:buFont typeface="Arial" panose="020B0604020202020204" pitchFamily="34" charset="0"/>
              <a:buChar char="•"/>
            </a:pPr>
            <a:endParaRPr lang="en-US" sz="2800" b="1" dirty="0">
              <a:solidFill>
                <a:srgbClr val="CF3338"/>
              </a:solidFill>
              <a:latin typeface="Pragmatica" pitchFamily="2" charset="0"/>
            </a:endParaRPr>
          </a:p>
        </p:txBody>
      </p:sp>
    </p:spTree>
    <p:extLst>
      <p:ext uri="{BB962C8B-B14F-4D97-AF65-F5344CB8AC3E}">
        <p14:creationId xmlns:p14="http://schemas.microsoft.com/office/powerpoint/2010/main" val="3117123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6309420"/>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ch-10-drills.ipynb </a:t>
            </a:r>
            <a:r>
              <a:rPr lang="en-US" sz="2800" b="1" dirty="0">
                <a:solidFill>
                  <a:srgbClr val="CF3338"/>
                </a:solidFill>
                <a:latin typeface="Pragmatica" pitchFamily="2" charset="0"/>
              </a:rPr>
              <a:t>(Continued)</a:t>
            </a:r>
          </a:p>
          <a:p>
            <a:endParaRPr lang="en-US" sz="2800" b="1" dirty="0">
              <a:solidFill>
                <a:srgbClr val="CF3338"/>
              </a:solidFill>
              <a:latin typeface="Pragmatica" pitchFamily="2" charset="0"/>
            </a:endParaRPr>
          </a:p>
          <a:p>
            <a:endParaRPr lang="en-US" sz="2400" b="1" dirty="0">
              <a:solidFill>
                <a:srgbClr val="CF3338"/>
              </a:solidFill>
              <a:latin typeface="Pragmatica" pitchFamily="2" charset="0"/>
            </a:endParaRPr>
          </a:p>
          <a:p>
            <a:r>
              <a:rPr lang="en-US" sz="2400" b="1" dirty="0">
                <a:solidFill>
                  <a:srgbClr val="CF3338"/>
                </a:solidFill>
                <a:latin typeface="Pragmatica" pitchFamily="2" charset="0"/>
              </a:rPr>
              <a:t>Practice your Markdown skills by including the following elements in a notebook:</a:t>
            </a:r>
          </a:p>
          <a:p>
            <a:pPr marL="457200" indent="-457200">
              <a:buFont typeface="Arial" panose="020B0604020202020204" pitchFamily="34" charset="0"/>
              <a:buChar char="•"/>
            </a:pPr>
            <a:r>
              <a:rPr lang="en-US" sz="2400" b="1" dirty="0">
                <a:solidFill>
                  <a:srgbClr val="CF3338"/>
                </a:solidFill>
                <a:latin typeface="Pragmatica" pitchFamily="2" charset="0"/>
              </a:rPr>
              <a:t>Two different levels of headers</a:t>
            </a:r>
          </a:p>
          <a:p>
            <a:pPr marL="457200" indent="-457200">
              <a:buFont typeface="Arial" panose="020B0604020202020204" pitchFamily="34" charset="0"/>
              <a:buChar char="•"/>
            </a:pPr>
            <a:r>
              <a:rPr lang="en-US" sz="2400" b="1" dirty="0">
                <a:solidFill>
                  <a:srgbClr val="CF3338"/>
                </a:solidFill>
                <a:latin typeface="Pragmatica" pitchFamily="2" charset="0"/>
              </a:rPr>
              <a:t>Italics</a:t>
            </a:r>
          </a:p>
          <a:p>
            <a:pPr marL="457200" indent="-457200">
              <a:buFont typeface="Arial" panose="020B0604020202020204" pitchFamily="34" charset="0"/>
              <a:buChar char="•"/>
            </a:pPr>
            <a:r>
              <a:rPr lang="en-US" sz="2400" b="1" dirty="0">
                <a:solidFill>
                  <a:srgbClr val="CF3338"/>
                </a:solidFill>
                <a:latin typeface="Pragmatica" pitchFamily="2" charset="0"/>
              </a:rPr>
              <a:t>A hyperlink</a:t>
            </a:r>
          </a:p>
          <a:p>
            <a:pPr marL="457200" indent="-457200">
              <a:buFont typeface="Arial" panose="020B0604020202020204" pitchFamily="34" charset="0"/>
              <a:buChar char="•"/>
            </a:pPr>
            <a:r>
              <a:rPr lang="en-US" sz="2400" b="1" dirty="0">
                <a:solidFill>
                  <a:srgbClr val="CF3338"/>
                </a:solidFill>
                <a:latin typeface="Pragmatica" pitchFamily="2" charset="0"/>
              </a:rPr>
              <a:t>An image</a:t>
            </a:r>
          </a:p>
          <a:p>
            <a:pPr marL="457200" indent="-457200">
              <a:buFont typeface="Arial" panose="020B0604020202020204" pitchFamily="34" charset="0"/>
              <a:buChar char="•"/>
            </a:pPr>
            <a:endParaRPr lang="en-US" sz="2400" b="1" dirty="0">
              <a:solidFill>
                <a:srgbClr val="CF3338"/>
              </a:solidFill>
              <a:latin typeface="Pragmatica" pitchFamily="2" charset="0"/>
            </a:endParaRPr>
          </a:p>
          <a:p>
            <a:r>
              <a:rPr lang="en-US" sz="2400" b="1" dirty="0" err="1">
                <a:solidFill>
                  <a:srgbClr val="CF3338"/>
                </a:solidFill>
                <a:latin typeface="Pragmatica" pitchFamily="2" charset="0"/>
              </a:rPr>
              <a:t>Cheatsheet</a:t>
            </a:r>
            <a:r>
              <a:rPr lang="en-US" sz="2400" b="1" dirty="0">
                <a:solidFill>
                  <a:srgbClr val="CF3338"/>
                </a:solidFill>
                <a:latin typeface="Pragmatica" pitchFamily="2" charset="0"/>
              </a:rPr>
              <a:t>: </a:t>
            </a:r>
            <a:r>
              <a:rPr lang="en-US" sz="2400" b="1" dirty="0">
                <a:solidFill>
                  <a:srgbClr val="CF3338"/>
                </a:solidFill>
                <a:latin typeface="Pragmatica" pitchFamily="2" charset="0"/>
                <a:hlinkClick r:id="rId4"/>
              </a:rPr>
              <a:t>https://tinyurl.com/586uxnab</a:t>
            </a:r>
            <a:r>
              <a:rPr lang="en-US" sz="2400" b="1" dirty="0">
                <a:solidFill>
                  <a:srgbClr val="CF3338"/>
                </a:solidFill>
                <a:latin typeface="Pragmatica" pitchFamily="2" charset="0"/>
              </a:rPr>
              <a:t>  </a:t>
            </a: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Solutions: </a:t>
            </a:r>
            <a:r>
              <a:rPr lang="en-US" sz="2800" b="1" dirty="0">
                <a:solidFill>
                  <a:srgbClr val="CF3338"/>
                </a:solidFill>
                <a:latin typeface="Consolas" panose="020B0609020204030204" pitchFamily="49" charset="0"/>
              </a:rPr>
              <a:t>ch-10-solutions.ipynb</a:t>
            </a:r>
            <a:endParaRPr lang="en-US" sz="2800" b="1" dirty="0">
              <a:solidFill>
                <a:srgbClr val="CF3338"/>
              </a:solidFill>
              <a:latin typeface="Pragmatica" pitchFamily="2" charset="0"/>
            </a:endParaRPr>
          </a:p>
        </p:txBody>
      </p:sp>
    </p:spTree>
    <p:extLst>
      <p:ext uri="{BB962C8B-B14F-4D97-AF65-F5344CB8AC3E}">
        <p14:creationId xmlns:p14="http://schemas.microsoft.com/office/powerpoint/2010/main" val="1694455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Follow along</a:t>
            </a:r>
          </a:p>
        </p:txBody>
      </p:sp>
      <p:sp>
        <p:nvSpPr>
          <p:cNvPr id="3" name="TextBox 2"/>
          <p:cNvSpPr txBox="1"/>
          <p:nvPr/>
        </p:nvSpPr>
        <p:spPr>
          <a:xfrm>
            <a:off x="462988" y="1365813"/>
            <a:ext cx="8245584" cy="1384995"/>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Download resources: </a:t>
            </a:r>
            <a:r>
              <a:rPr lang="en-US" sz="2800" dirty="0">
                <a:solidFill>
                  <a:srgbClr val="707070"/>
                </a:solidFill>
                <a:latin typeface="Pragmatica" panose="020B0403040502020204" pitchFamily="34" charset="0"/>
                <a:hlinkClick r:id="rId4"/>
              </a:rPr>
              <a:t>https://github.com/stringfestdata/ms-excel-toronto-python</a:t>
            </a:r>
            <a:r>
              <a:rPr lang="en-US" sz="2800" dirty="0">
                <a:solidFill>
                  <a:srgbClr val="707070"/>
                </a:solidFill>
                <a:latin typeface="Pragmatica" panose="020B0403040502020204" pitchFamily="34" charset="0"/>
              </a:rPr>
              <a:t> </a:t>
            </a:r>
          </a:p>
        </p:txBody>
      </p:sp>
      <p:pic>
        <p:nvPicPr>
          <p:cNvPr id="4" name="Picture 3" descr="Text&#10;&#10;Description automatically generated">
            <a:extLst>
              <a:ext uri="{FF2B5EF4-FFF2-40B4-BE49-F238E27FC236}">
                <a16:creationId xmlns:a16="http://schemas.microsoft.com/office/drawing/2014/main" id="{FFE28FC0-F2F4-4EDE-9BEF-0C09FB1EB8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pic>
        <p:nvPicPr>
          <p:cNvPr id="5" name="Picture 4" descr="Text&#10;&#10;Description automatically generated">
            <a:extLst>
              <a:ext uri="{FF2B5EF4-FFF2-40B4-BE49-F238E27FC236}">
                <a16:creationId xmlns:a16="http://schemas.microsoft.com/office/drawing/2014/main" id="{78BB40FC-DBB4-4F9E-BE2A-57553FC3541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pic>
        <p:nvPicPr>
          <p:cNvPr id="6" name="Picture 5" descr="A bird standing on a white surface&#10;&#10;Description automatically generated with medium confidence">
            <a:extLst>
              <a:ext uri="{FF2B5EF4-FFF2-40B4-BE49-F238E27FC236}">
                <a16:creationId xmlns:a16="http://schemas.microsoft.com/office/drawing/2014/main" id="{B00F9500-C472-43C1-95B4-85F177C018A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pic>
        <p:nvPicPr>
          <p:cNvPr id="7" name="Picture 6" descr="A picture containing text, bird, oscine&#10;&#10;Description automatically generated">
            <a:extLst>
              <a:ext uri="{FF2B5EF4-FFF2-40B4-BE49-F238E27FC236}">
                <a16:creationId xmlns:a16="http://schemas.microsoft.com/office/drawing/2014/main" id="{FD78B297-5ABE-4F51-B781-5F2049EF687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spTree>
    <p:extLst>
      <p:ext uri="{BB962C8B-B14F-4D97-AF65-F5344CB8AC3E}">
        <p14:creationId xmlns:p14="http://schemas.microsoft.com/office/powerpoint/2010/main" val="18327310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 about Chapter 10?</a:t>
            </a:r>
          </a:p>
        </p:txBody>
      </p:sp>
    </p:spTree>
    <p:extLst>
      <p:ext uri="{BB962C8B-B14F-4D97-AF65-F5344CB8AC3E}">
        <p14:creationId xmlns:p14="http://schemas.microsoft.com/office/powerpoint/2010/main" val="39598441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2123658"/>
          </a:xfrm>
          <a:prstGeom prst="rect">
            <a:avLst/>
          </a:prstGeom>
          <a:noFill/>
        </p:spPr>
        <p:txBody>
          <a:bodyPr wrap="square" rtlCol="0">
            <a:spAutoFit/>
          </a:bodyPr>
          <a:lstStyle/>
          <a:p>
            <a:r>
              <a:rPr lang="en-US" sz="6600" b="1" dirty="0">
                <a:solidFill>
                  <a:schemeClr val="bg1"/>
                </a:solidFill>
                <a:latin typeface="Pragmatica" pitchFamily="2" charset="0"/>
              </a:rPr>
              <a:t>11. Data structures in Python</a:t>
            </a:r>
          </a:p>
        </p:txBody>
      </p:sp>
    </p:spTree>
    <p:extLst>
      <p:ext uri="{BB962C8B-B14F-4D97-AF65-F5344CB8AC3E}">
        <p14:creationId xmlns:p14="http://schemas.microsoft.com/office/powerpoint/2010/main" val="21181095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err="1">
                <a:latin typeface="Aliens &amp; cows" panose="00000500000000000000" pitchFamily="2" charset="0"/>
              </a:rPr>
              <a:t>Numpy</a:t>
            </a:r>
            <a:r>
              <a:rPr lang="en-US" sz="6000" dirty="0">
                <a:latin typeface="Aliens &amp; cows" panose="00000500000000000000" pitchFamily="2" charset="0"/>
              </a:rPr>
              <a:t> we’re getting somewhere…</a:t>
            </a:r>
          </a:p>
        </p:txBody>
      </p:sp>
      <p:pic>
        <p:nvPicPr>
          <p:cNvPr id="1026" name="Picture 2" descr="numpy_arrays">
            <a:extLst>
              <a:ext uri="{FF2B5EF4-FFF2-40B4-BE49-F238E27FC236}">
                <a16:creationId xmlns:a16="http://schemas.microsoft.com/office/drawing/2014/main" id="{E857D053-E1C3-4EFE-B7C9-D03C638FB6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4721" y="1239731"/>
            <a:ext cx="8395958" cy="468993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1D8B27B-6F20-402E-B6B4-E5E15F6C706D}"/>
              </a:ext>
            </a:extLst>
          </p:cNvPr>
          <p:cNvSpPr txBox="1"/>
          <p:nvPr/>
        </p:nvSpPr>
        <p:spPr>
          <a:xfrm>
            <a:off x="0" y="6439654"/>
            <a:ext cx="6106160" cy="369332"/>
          </a:xfrm>
          <a:prstGeom prst="rect">
            <a:avLst/>
          </a:prstGeom>
          <a:noFill/>
        </p:spPr>
        <p:txBody>
          <a:bodyPr wrap="square">
            <a:spAutoFit/>
          </a:bodyPr>
          <a:lstStyle/>
          <a:p>
            <a:r>
              <a:rPr lang="en-US" dirty="0">
                <a:hlinkClick r:id="rId5"/>
              </a:rPr>
              <a:t>https://predictivehacks.com/tips-about-numpy-arrays/</a:t>
            </a:r>
            <a:r>
              <a:rPr lang="en-US" dirty="0"/>
              <a:t> </a:t>
            </a:r>
          </a:p>
        </p:txBody>
      </p:sp>
      <p:sp>
        <p:nvSpPr>
          <p:cNvPr id="9" name="TextBox 8">
            <a:extLst>
              <a:ext uri="{FF2B5EF4-FFF2-40B4-BE49-F238E27FC236}">
                <a16:creationId xmlns:a16="http://schemas.microsoft.com/office/drawing/2014/main" id="{32E3BD2F-BB67-448D-BA8B-5D3B513D1357}"/>
              </a:ext>
            </a:extLst>
          </p:cNvPr>
          <p:cNvSpPr txBox="1"/>
          <p:nvPr/>
        </p:nvSpPr>
        <p:spPr>
          <a:xfrm>
            <a:off x="2037080" y="5929661"/>
            <a:ext cx="8651240" cy="646331"/>
          </a:xfrm>
          <a:prstGeom prst="rect">
            <a:avLst/>
          </a:prstGeom>
          <a:noFill/>
        </p:spPr>
        <p:txBody>
          <a:bodyPr wrap="square">
            <a:spAutoFit/>
          </a:bodyPr>
          <a:lstStyle/>
          <a:p>
            <a:r>
              <a:rPr lang="en-US" i="1" dirty="0"/>
              <a:t>Range			  Worksheet		    Workbook of worksheets	</a:t>
            </a:r>
            <a:r>
              <a:rPr lang="en-US" dirty="0"/>
              <a:t>			</a:t>
            </a:r>
          </a:p>
        </p:txBody>
      </p:sp>
      <p:sp>
        <p:nvSpPr>
          <p:cNvPr id="4" name="TextBox 3">
            <a:extLst>
              <a:ext uri="{FF2B5EF4-FFF2-40B4-BE49-F238E27FC236}">
                <a16:creationId xmlns:a16="http://schemas.microsoft.com/office/drawing/2014/main" id="{F72932A0-BF5F-4448-8318-F4D8EEA90D9C}"/>
              </a:ext>
            </a:extLst>
          </p:cNvPr>
          <p:cNvSpPr txBox="1"/>
          <p:nvPr/>
        </p:nvSpPr>
        <p:spPr>
          <a:xfrm>
            <a:off x="629920" y="1564640"/>
            <a:ext cx="269748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All elements must be of same time (numeric, string, </a:t>
            </a:r>
            <a:r>
              <a:rPr lang="en-US" dirty="0" err="1"/>
              <a:t>etc</a:t>
            </a:r>
            <a:r>
              <a:rPr lang="en-US" dirty="0"/>
              <a:t>)</a:t>
            </a:r>
          </a:p>
          <a:p>
            <a:pPr marL="285750" indent="-285750">
              <a:buFont typeface="Arial" panose="020B0604020202020204" pitchFamily="34" charset="0"/>
              <a:buChar char="•"/>
            </a:pPr>
            <a:r>
              <a:rPr lang="en-US" dirty="0"/>
              <a:t>No labels (column names, </a:t>
            </a:r>
            <a:r>
              <a:rPr lang="en-US" dirty="0" err="1"/>
              <a:t>etc</a:t>
            </a:r>
            <a:r>
              <a:rPr lang="en-US" dirty="0"/>
              <a:t>)</a:t>
            </a:r>
          </a:p>
        </p:txBody>
      </p:sp>
    </p:spTree>
    <p:extLst>
      <p:ext uri="{BB962C8B-B14F-4D97-AF65-F5344CB8AC3E}">
        <p14:creationId xmlns:p14="http://schemas.microsoft.com/office/powerpoint/2010/main" val="23231371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923330"/>
          </a:xfrm>
          <a:prstGeom prst="rect">
            <a:avLst/>
          </a:prstGeom>
          <a:noFill/>
        </p:spPr>
        <p:txBody>
          <a:bodyPr wrap="square" rtlCol="0">
            <a:spAutoFit/>
          </a:bodyPr>
          <a:lstStyle/>
          <a:p>
            <a:r>
              <a:rPr lang="en-US" sz="5400" dirty="0">
                <a:latin typeface="Aliens &amp; cows" panose="00000500000000000000" pitchFamily="2" charset="0"/>
              </a:rPr>
              <a:t>Aliasing.. Give your code a nickname</a:t>
            </a:r>
          </a:p>
        </p:txBody>
      </p:sp>
      <p:sp>
        <p:nvSpPr>
          <p:cNvPr id="5" name="TextBox 4">
            <a:extLst>
              <a:ext uri="{FF2B5EF4-FFF2-40B4-BE49-F238E27FC236}">
                <a16:creationId xmlns:a16="http://schemas.microsoft.com/office/drawing/2014/main" id="{F013C30C-EC90-48D5-B6BE-292640176083}"/>
              </a:ext>
            </a:extLst>
          </p:cNvPr>
          <p:cNvSpPr txBox="1"/>
          <p:nvPr/>
        </p:nvSpPr>
        <p:spPr>
          <a:xfrm>
            <a:off x="619760" y="2178090"/>
            <a:ext cx="8961120" cy="4524315"/>
          </a:xfrm>
          <a:prstGeom prst="rect">
            <a:avLst/>
          </a:prstGeom>
          <a:noFill/>
        </p:spPr>
        <p:txBody>
          <a:bodyPr wrap="square">
            <a:spAutoFit/>
          </a:bodyPr>
          <a:lstStyle/>
          <a:p>
            <a:r>
              <a:rPr lang="en-US" sz="3200" b="0" dirty="0">
                <a:solidFill>
                  <a:srgbClr val="0000FF"/>
                </a:solidFill>
                <a:effectLst/>
                <a:latin typeface="Consolas" panose="020B0609020204030204" pitchFamily="49" charset="0"/>
              </a:rPr>
              <a:t>import</a:t>
            </a:r>
            <a:r>
              <a:rPr lang="en-US" sz="3200" b="0" dirty="0">
                <a:solidFill>
                  <a:srgbClr val="000000"/>
                </a:solidFill>
                <a:effectLst/>
                <a:latin typeface="Consolas" panose="020B0609020204030204" pitchFamily="49" charset="0"/>
              </a:rPr>
              <a:t> </a:t>
            </a:r>
            <a:r>
              <a:rPr lang="en-US" sz="3200" b="0" dirty="0" err="1">
                <a:solidFill>
                  <a:srgbClr val="000000"/>
                </a:solidFill>
                <a:effectLst/>
                <a:latin typeface="Consolas" panose="020B0609020204030204" pitchFamily="49" charset="0"/>
              </a:rPr>
              <a:t>numpy</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as</a:t>
            </a:r>
            <a:r>
              <a:rPr lang="en-US" sz="3200" b="0" dirty="0">
                <a:solidFill>
                  <a:srgbClr val="000000"/>
                </a:solidFill>
                <a:effectLst/>
                <a:latin typeface="Consolas" panose="020B0609020204030204" pitchFamily="49" charset="0"/>
              </a:rPr>
              <a:t> np</a:t>
            </a:r>
          </a:p>
          <a:p>
            <a:r>
              <a:rPr lang="en-US" sz="3200" b="0" dirty="0">
                <a:solidFill>
                  <a:srgbClr val="0000FF"/>
                </a:solidFill>
                <a:effectLst/>
                <a:latin typeface="Consolas" panose="020B0609020204030204" pitchFamily="49" charset="0"/>
              </a:rPr>
              <a:t>import</a:t>
            </a:r>
            <a:r>
              <a:rPr lang="en-US" sz="3200" b="0" dirty="0">
                <a:solidFill>
                  <a:srgbClr val="000000"/>
                </a:solidFill>
                <a:effectLst/>
                <a:latin typeface="Consolas" panose="020B0609020204030204" pitchFamily="49" charset="0"/>
              </a:rPr>
              <a:t> pandas </a:t>
            </a:r>
            <a:r>
              <a:rPr lang="en-US" sz="3200" b="0" dirty="0">
                <a:solidFill>
                  <a:srgbClr val="0000FF"/>
                </a:solidFill>
                <a:effectLst/>
                <a:latin typeface="Consolas" panose="020B0609020204030204" pitchFamily="49" charset="0"/>
              </a:rPr>
              <a:t>as</a:t>
            </a:r>
            <a:r>
              <a:rPr lang="en-US" sz="3200" b="0" dirty="0">
                <a:solidFill>
                  <a:srgbClr val="000000"/>
                </a:solidFill>
                <a:effectLst/>
                <a:latin typeface="Consolas" panose="020B0609020204030204" pitchFamily="49" charset="0"/>
              </a:rPr>
              <a:t> pd</a:t>
            </a:r>
          </a:p>
          <a:p>
            <a:br>
              <a:rPr lang="en-US" sz="3200" b="0" dirty="0">
                <a:solidFill>
                  <a:srgbClr val="000000"/>
                </a:solidFill>
                <a:effectLst/>
                <a:latin typeface="Consolas" panose="020B0609020204030204" pitchFamily="49" charset="0"/>
              </a:rPr>
            </a:br>
            <a:r>
              <a:rPr lang="en-US" sz="3200" b="0" dirty="0" err="1">
                <a:solidFill>
                  <a:srgbClr val="000000"/>
                </a:solidFill>
                <a:effectLst/>
                <a:latin typeface="Consolas" panose="020B0609020204030204" pitchFamily="49" charset="0"/>
              </a:rPr>
              <a:t>my_array</a:t>
            </a:r>
            <a:r>
              <a:rPr lang="en-US" sz="3200" b="0" dirty="0">
                <a:solidFill>
                  <a:srgbClr val="000000"/>
                </a:solidFill>
                <a:effectLst/>
                <a:latin typeface="Consolas" panose="020B0609020204030204" pitchFamily="49" charset="0"/>
              </a:rPr>
              <a:t> = </a:t>
            </a:r>
            <a:r>
              <a:rPr lang="en-US" sz="3200" b="0" dirty="0" err="1">
                <a:solidFill>
                  <a:srgbClr val="000000"/>
                </a:solidFill>
                <a:effectLst/>
                <a:latin typeface="Consolas" panose="020B0609020204030204" pitchFamily="49" charset="0"/>
              </a:rPr>
              <a:t>np.array</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 [</a:t>
            </a:r>
            <a:r>
              <a:rPr lang="en-US" sz="3200" b="0" dirty="0">
                <a:solidFill>
                  <a:srgbClr val="098658"/>
                </a:solidFill>
                <a:effectLst/>
                <a:latin typeface="Consolas" panose="020B0609020204030204" pitchFamily="49" charset="0"/>
              </a:rPr>
              <a:t>4</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5</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df = </a:t>
            </a:r>
            <a:r>
              <a:rPr lang="en-US" sz="3200" b="0" dirty="0" err="1">
                <a:solidFill>
                  <a:srgbClr val="000000"/>
                </a:solidFill>
                <a:effectLst/>
                <a:latin typeface="Consolas" panose="020B0609020204030204" pitchFamily="49" charset="0"/>
              </a:rPr>
              <a:t>pd.DataFrame</a:t>
            </a:r>
            <a:r>
              <a:rPr lang="en-US" sz="3200" b="0" dirty="0">
                <a:solidFill>
                  <a:srgbClr val="000000"/>
                </a:solidFill>
                <a:effectLst/>
                <a:latin typeface="Consolas" panose="020B0609020204030204" pitchFamily="49" charset="0"/>
              </a:rPr>
              <a:t>(</a:t>
            </a:r>
            <a:r>
              <a:rPr lang="en-US" sz="3200" b="0" dirty="0" err="1">
                <a:solidFill>
                  <a:srgbClr val="000000"/>
                </a:solidFill>
                <a:effectLst/>
                <a:latin typeface="Consolas" panose="020B0609020204030204" pitchFamily="49" charset="0"/>
              </a:rPr>
              <a:t>my_array</a:t>
            </a:r>
            <a:r>
              <a:rPr lang="en-US" sz="3200" b="0" dirty="0">
                <a:solidFill>
                  <a:srgbClr val="000000"/>
                </a:solidFill>
                <a:effectLst/>
                <a:latin typeface="Consolas" panose="020B0609020204030204" pitchFamily="49" charset="0"/>
              </a:rPr>
              <a:t>, columns = [</a:t>
            </a:r>
            <a:r>
              <a:rPr lang="en-US" sz="3200" b="0" dirty="0">
                <a:solidFill>
                  <a:srgbClr val="A31515"/>
                </a:solidFill>
                <a:effectLst/>
                <a:latin typeface="Consolas" panose="020B0609020204030204" pitchFamily="49" charset="0"/>
              </a:rPr>
              <a:t>'Column_A'</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'Column_B'</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Column_C</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df</a:t>
            </a:r>
          </a:p>
        </p:txBody>
      </p:sp>
      <p:sp>
        <p:nvSpPr>
          <p:cNvPr id="3" name="Speech Bubble: Oval 2">
            <a:extLst>
              <a:ext uri="{FF2B5EF4-FFF2-40B4-BE49-F238E27FC236}">
                <a16:creationId xmlns:a16="http://schemas.microsoft.com/office/drawing/2014/main" id="{6B07A9CA-EBA4-41AA-85BE-1476064A7B02}"/>
              </a:ext>
            </a:extLst>
          </p:cNvPr>
          <p:cNvSpPr/>
          <p:nvPr/>
        </p:nvSpPr>
        <p:spPr>
          <a:xfrm>
            <a:off x="3944224" y="1295400"/>
            <a:ext cx="4661296" cy="923330"/>
          </a:xfrm>
          <a:prstGeom prst="wedgeEllipseCallout">
            <a:avLst>
              <a:gd name="adj1" fmla="val -30438"/>
              <a:gd name="adj2" fmla="val 5919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I’m </a:t>
            </a:r>
            <a:r>
              <a:rPr lang="en-US" dirty="0" err="1">
                <a:solidFill>
                  <a:schemeClr val="tx1"/>
                </a:solidFill>
              </a:rPr>
              <a:t>numpy</a:t>
            </a:r>
            <a:r>
              <a:rPr lang="en-US" dirty="0">
                <a:solidFill>
                  <a:schemeClr val="tx1"/>
                </a:solidFill>
              </a:rPr>
              <a:t>, but for this session you can call me np…</a:t>
            </a:r>
          </a:p>
        </p:txBody>
      </p:sp>
    </p:spTree>
    <p:extLst>
      <p:ext uri="{BB962C8B-B14F-4D97-AF65-F5344CB8AC3E}">
        <p14:creationId xmlns:p14="http://schemas.microsoft.com/office/powerpoint/2010/main" val="16597254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923330"/>
          </a:xfrm>
          <a:prstGeom prst="rect">
            <a:avLst/>
          </a:prstGeom>
          <a:noFill/>
        </p:spPr>
        <p:txBody>
          <a:bodyPr wrap="square" rtlCol="0">
            <a:spAutoFit/>
          </a:bodyPr>
          <a:lstStyle/>
          <a:p>
            <a:r>
              <a:rPr lang="en-US" sz="5400" dirty="0">
                <a:latin typeface="Aliens &amp; cows" panose="00000500000000000000" pitchFamily="2" charset="0"/>
              </a:rPr>
              <a:t>Pandas… this looks familiar</a:t>
            </a:r>
          </a:p>
        </p:txBody>
      </p:sp>
      <p:pic>
        <p:nvPicPr>
          <p:cNvPr id="4" name="Picture 3" descr="Graphical user interface&#10;&#10;Description automatically generated with medium confidence">
            <a:extLst>
              <a:ext uri="{FF2B5EF4-FFF2-40B4-BE49-F238E27FC236}">
                <a16:creationId xmlns:a16="http://schemas.microsoft.com/office/drawing/2014/main" id="{7277C486-D595-4172-BBD1-33370AED0E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4570" y="1177796"/>
            <a:ext cx="11197438" cy="4622112"/>
          </a:xfrm>
          <a:prstGeom prst="rect">
            <a:avLst/>
          </a:prstGeom>
        </p:spPr>
      </p:pic>
    </p:spTree>
    <p:extLst>
      <p:ext uri="{BB962C8B-B14F-4D97-AF65-F5344CB8AC3E}">
        <p14:creationId xmlns:p14="http://schemas.microsoft.com/office/powerpoint/2010/main" val="8264424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923330"/>
          </a:xfrm>
          <a:prstGeom prst="rect">
            <a:avLst/>
          </a:prstGeom>
          <a:noFill/>
        </p:spPr>
        <p:txBody>
          <a:bodyPr wrap="square" rtlCol="0">
            <a:spAutoFit/>
          </a:bodyPr>
          <a:lstStyle/>
          <a:p>
            <a:r>
              <a:rPr lang="en-US" sz="5400" dirty="0">
                <a:latin typeface="Aliens &amp; cows" panose="00000500000000000000" pitchFamily="2" charset="0"/>
              </a:rPr>
              <a:t>Data’s not in Python for long</a:t>
            </a:r>
          </a:p>
        </p:txBody>
      </p:sp>
      <p:pic>
        <p:nvPicPr>
          <p:cNvPr id="5" name="Picture 4">
            <a:extLst>
              <a:ext uri="{FF2B5EF4-FFF2-40B4-BE49-F238E27FC236}">
                <a16:creationId xmlns:a16="http://schemas.microsoft.com/office/drawing/2014/main" id="{D775E945-4847-4E68-BC3E-ABB5FAA99513}"/>
              </a:ext>
            </a:extLst>
          </p:cNvPr>
          <p:cNvPicPr>
            <a:picLocks noChangeAspect="1"/>
          </p:cNvPicPr>
          <p:nvPr/>
        </p:nvPicPr>
        <p:blipFill rotWithShape="1">
          <a:blip r:embed="rId4"/>
          <a:srcRect b="32988"/>
          <a:stretch/>
        </p:blipFill>
        <p:spPr>
          <a:xfrm>
            <a:off x="1053904" y="1485665"/>
            <a:ext cx="10672522" cy="3643568"/>
          </a:xfrm>
          <a:prstGeom prst="rect">
            <a:avLst/>
          </a:prstGeom>
        </p:spPr>
      </p:pic>
    </p:spTree>
    <p:extLst>
      <p:ext uri="{BB962C8B-B14F-4D97-AF65-F5344CB8AC3E}">
        <p14:creationId xmlns:p14="http://schemas.microsoft.com/office/powerpoint/2010/main" val="27135238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677656"/>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ch-11-demos.ipynb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Importing a </a:t>
            </a:r>
            <a:r>
              <a:rPr lang="en-US" sz="2800" b="1" dirty="0" err="1">
                <a:solidFill>
                  <a:srgbClr val="CF3338"/>
                </a:solidFill>
                <a:latin typeface="Pragmatica" panose="020B0403040502020204"/>
              </a:rPr>
              <a:t>DataFrame</a:t>
            </a:r>
            <a:r>
              <a:rPr lang="en-US" sz="2800" b="1" dirty="0">
                <a:solidFill>
                  <a:srgbClr val="CF3338"/>
                </a:solidFill>
                <a:latin typeface="Pragmatica" panose="020B0403040502020204"/>
              </a:rPr>
              <a:t> from </a:t>
            </a:r>
            <a:r>
              <a:rPr lang="en-US" sz="2800" b="1" dirty="0">
                <a:solidFill>
                  <a:srgbClr val="CF3338"/>
                </a:solidFill>
                <a:latin typeface="Consolas" panose="020B0609020204030204" pitchFamily="49" charset="0"/>
              </a:rPr>
              <a:t>seaborn</a:t>
            </a:r>
          </a:p>
          <a:p>
            <a:pPr marL="457200" indent="-457200">
              <a:buFont typeface="Arial" panose="020B0604020202020204" pitchFamily="34" charset="0"/>
              <a:buChar char="•"/>
            </a:pPr>
            <a:r>
              <a:rPr lang="en-US" sz="2800" b="1" dirty="0">
                <a:solidFill>
                  <a:srgbClr val="CF3338"/>
                </a:solidFill>
                <a:latin typeface="Pragmatica" pitchFamily="2" charset="0"/>
              </a:rPr>
              <a:t>Exploring the </a:t>
            </a:r>
            <a:r>
              <a:rPr lang="en-US" sz="2800" b="1" dirty="0" err="1">
                <a:solidFill>
                  <a:srgbClr val="CF3338"/>
                </a:solidFill>
                <a:latin typeface="Pragmatica" pitchFamily="2" charset="0"/>
              </a:rPr>
              <a:t>DataFrame</a:t>
            </a: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itchFamily="2" charset="0"/>
              </a:rPr>
              <a:t>Writing the </a:t>
            </a:r>
            <a:r>
              <a:rPr lang="en-US" sz="2800" b="1" dirty="0" err="1">
                <a:solidFill>
                  <a:srgbClr val="CF3338"/>
                </a:solidFill>
                <a:latin typeface="Pragmatica" pitchFamily="2" charset="0"/>
              </a:rPr>
              <a:t>DataFrame</a:t>
            </a:r>
            <a:r>
              <a:rPr lang="en-US" sz="2800" b="1" dirty="0">
                <a:solidFill>
                  <a:srgbClr val="CF3338"/>
                </a:solidFill>
                <a:latin typeface="Pragmatica" pitchFamily="2" charset="0"/>
              </a:rPr>
              <a:t> to Excel</a:t>
            </a:r>
          </a:p>
        </p:txBody>
      </p:sp>
    </p:spTree>
    <p:extLst>
      <p:ext uri="{BB962C8B-B14F-4D97-AF65-F5344CB8AC3E}">
        <p14:creationId xmlns:p14="http://schemas.microsoft.com/office/powerpoint/2010/main" val="389553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677656"/>
          </a:xfrm>
          <a:prstGeom prst="rect">
            <a:avLst/>
          </a:prstGeom>
          <a:noFill/>
        </p:spPr>
        <p:txBody>
          <a:bodyPr wrap="square" rtlCol="0">
            <a:spAutoFit/>
          </a:bodyPr>
          <a:lstStyle/>
          <a:p>
            <a:r>
              <a:rPr lang="en-US" sz="2800" b="1" dirty="0">
                <a:solidFill>
                  <a:srgbClr val="CF3338"/>
                </a:solidFill>
                <a:latin typeface="Pragmatica" pitchFamily="2" charset="0"/>
              </a:rPr>
              <a:t>How to locate and import a file?</a:t>
            </a: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output/</a:t>
            </a:r>
            <a:r>
              <a:rPr lang="en-US" sz="2800" b="1" dirty="0" err="1">
                <a:solidFill>
                  <a:srgbClr val="CF3338"/>
                </a:solidFill>
                <a:latin typeface="Consolas" panose="020B0609020204030204" pitchFamily="49" charset="0"/>
              </a:rPr>
              <a:t>import.ipynb</a:t>
            </a:r>
            <a:br>
              <a:rPr lang="en-US" sz="2800" b="1" dirty="0">
                <a:solidFill>
                  <a:srgbClr val="CF3338"/>
                </a:solidFill>
                <a:latin typeface="Pragmatica" pitchFamily="2" charset="0"/>
              </a:rPr>
            </a:br>
            <a:endParaRPr lang="en-US" sz="2800" b="1" dirty="0">
              <a:solidFill>
                <a:srgbClr val="CF3338"/>
              </a:solidFill>
              <a:latin typeface="Consolas" panose="020B0609020204030204" pitchFamily="49" charset="0"/>
            </a:endParaRPr>
          </a:p>
          <a:p>
            <a:r>
              <a:rPr lang="en-US" sz="2800" b="1" dirty="0">
                <a:solidFill>
                  <a:srgbClr val="CF3338"/>
                </a:solidFill>
                <a:latin typeface="Consolas" panose="020B0609020204030204" pitchFamily="49" charset="0"/>
              </a:rPr>
              <a:t>import </a:t>
            </a:r>
            <a:r>
              <a:rPr lang="en-US" sz="2800" b="1" dirty="0" err="1">
                <a:solidFill>
                  <a:srgbClr val="CF3338"/>
                </a:solidFill>
                <a:latin typeface="Consolas" panose="020B0609020204030204" pitchFamily="49" charset="0"/>
              </a:rPr>
              <a:t>os</a:t>
            </a:r>
            <a:endParaRPr lang="en-US" sz="2800" b="1" dirty="0">
              <a:solidFill>
                <a:srgbClr val="CF3338"/>
              </a:solidFill>
              <a:latin typeface="Consolas" panose="020B0609020204030204" pitchFamily="49" charset="0"/>
            </a:endParaRPr>
          </a:p>
          <a:p>
            <a:r>
              <a:rPr lang="en-US" sz="2800" b="1" dirty="0" err="1">
                <a:solidFill>
                  <a:srgbClr val="CF3338"/>
                </a:solidFill>
                <a:latin typeface="Consolas" panose="020B0609020204030204" pitchFamily="49" charset="0"/>
              </a:rPr>
              <a:t>os.path.isfile</a:t>
            </a:r>
            <a:r>
              <a:rPr lang="en-US" sz="2800" b="1" dirty="0">
                <a:solidFill>
                  <a:srgbClr val="CF3338"/>
                </a:solidFill>
                <a:latin typeface="Consolas" panose="020B0609020204030204" pitchFamily="49" charset="0"/>
              </a:rPr>
              <a:t>('filename')</a:t>
            </a:r>
          </a:p>
        </p:txBody>
      </p:sp>
    </p:spTree>
    <p:extLst>
      <p:ext uri="{BB962C8B-B14F-4D97-AF65-F5344CB8AC3E}">
        <p14:creationId xmlns:p14="http://schemas.microsoft.com/office/powerpoint/2010/main" val="25713313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6124754"/>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ch-11-drills.ipynb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Install </a:t>
            </a:r>
            <a:r>
              <a:rPr lang="en-US" sz="2800" b="1" dirty="0" err="1">
                <a:solidFill>
                  <a:srgbClr val="CF3338"/>
                </a:solidFill>
                <a:latin typeface="Consolas" panose="020B0609020204030204" pitchFamily="49" charset="0"/>
              </a:rPr>
              <a:t>vega_datasets</a:t>
            </a:r>
            <a:r>
              <a:rPr lang="en-US" sz="2800" b="1" dirty="0">
                <a:solidFill>
                  <a:srgbClr val="CF3338"/>
                </a:solidFill>
                <a:latin typeface="Pragmatica" panose="020B0403040502020204"/>
              </a:rPr>
              <a:t> from </a:t>
            </a:r>
            <a:r>
              <a:rPr lang="en-US" sz="2800" b="1" dirty="0">
                <a:solidFill>
                  <a:srgbClr val="CF3338"/>
                </a:solidFill>
                <a:latin typeface="Consolas" panose="020B0609020204030204" pitchFamily="49" charset="0"/>
              </a:rPr>
              <a:t>pip</a:t>
            </a:r>
          </a:p>
          <a:p>
            <a:pPr marL="457200" indent="-457200">
              <a:buFont typeface="Arial" panose="020B0604020202020204" pitchFamily="34" charset="0"/>
              <a:buChar char="•"/>
            </a:pPr>
            <a:r>
              <a:rPr lang="en-US" sz="2800" b="1" dirty="0">
                <a:solidFill>
                  <a:srgbClr val="CF3338"/>
                </a:solidFill>
                <a:latin typeface="Pragmatica" pitchFamily="2" charset="0"/>
              </a:rPr>
              <a:t>Import the </a:t>
            </a:r>
            <a:r>
              <a:rPr lang="en-US" sz="2800" b="1" dirty="0">
                <a:solidFill>
                  <a:srgbClr val="CF3338"/>
                </a:solidFill>
                <a:latin typeface="Consolas" panose="020B0609020204030204" pitchFamily="49" charset="0"/>
              </a:rPr>
              <a:t>movies</a:t>
            </a:r>
            <a:r>
              <a:rPr lang="en-US" sz="2800" b="1" dirty="0">
                <a:solidFill>
                  <a:srgbClr val="CF3338"/>
                </a:solidFill>
                <a:latin typeface="Pragmatica" pitchFamily="2" charset="0"/>
              </a:rPr>
              <a:t> dataset:</a:t>
            </a:r>
          </a:p>
          <a:p>
            <a:pPr marL="457200" indent="-457200">
              <a:buFont typeface="Arial" panose="020B0604020202020204" pitchFamily="34" charset="0"/>
              <a:buChar char="•"/>
            </a:pPr>
            <a:endParaRPr lang="en-US" sz="2800" b="1" dirty="0">
              <a:solidFill>
                <a:srgbClr val="CF3338"/>
              </a:solidFill>
              <a:latin typeface="Pragmatica" pitchFamily="2" charset="0"/>
            </a:endParaRPr>
          </a:p>
          <a:p>
            <a:r>
              <a:rPr lang="en-US" sz="2800" b="1" dirty="0">
                <a:solidFill>
                  <a:srgbClr val="CF3338"/>
                </a:solidFill>
                <a:latin typeface="Consolas" panose="020B0609020204030204" pitchFamily="49" charset="0"/>
              </a:rPr>
              <a:t>import pandas as pd</a:t>
            </a:r>
          </a:p>
          <a:p>
            <a:r>
              <a:rPr lang="en-US" sz="2800" b="1" dirty="0">
                <a:solidFill>
                  <a:srgbClr val="CF3338"/>
                </a:solidFill>
                <a:latin typeface="Consolas" panose="020B0609020204030204" pitchFamily="49" charset="0"/>
              </a:rPr>
              <a:t>from </a:t>
            </a:r>
            <a:r>
              <a:rPr lang="en-US" sz="2800" b="1" dirty="0" err="1">
                <a:solidFill>
                  <a:srgbClr val="CF3338"/>
                </a:solidFill>
                <a:latin typeface="Consolas" panose="020B0609020204030204" pitchFamily="49" charset="0"/>
              </a:rPr>
              <a:t>vega_datasets</a:t>
            </a:r>
            <a:r>
              <a:rPr lang="en-US" sz="2800" b="1" dirty="0">
                <a:solidFill>
                  <a:srgbClr val="CF3338"/>
                </a:solidFill>
                <a:latin typeface="Consolas" panose="020B0609020204030204" pitchFamily="49" charset="0"/>
              </a:rPr>
              <a:t> import data</a:t>
            </a:r>
          </a:p>
          <a:p>
            <a:r>
              <a:rPr lang="en-US" sz="2800" b="1" dirty="0">
                <a:solidFill>
                  <a:srgbClr val="CF3338"/>
                </a:solidFill>
                <a:latin typeface="Consolas" panose="020B0609020204030204" pitchFamily="49" charset="0"/>
              </a:rPr>
              <a:t>movies = </a:t>
            </a:r>
            <a:r>
              <a:rPr lang="en-US" sz="2800" b="1" dirty="0" err="1">
                <a:solidFill>
                  <a:srgbClr val="CF3338"/>
                </a:solidFill>
                <a:latin typeface="Consolas" panose="020B0609020204030204" pitchFamily="49" charset="0"/>
              </a:rPr>
              <a:t>data.movies</a:t>
            </a:r>
            <a:r>
              <a:rPr lang="en-US" sz="2800" b="1" dirty="0">
                <a:solidFill>
                  <a:srgbClr val="CF3338"/>
                </a:solidFill>
                <a:latin typeface="Consolas" panose="020B0609020204030204" pitchFamily="49" charset="0"/>
              </a:rPr>
              <a:t>()</a:t>
            </a:r>
          </a:p>
          <a:p>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itchFamily="2" charset="0"/>
              </a:rPr>
              <a:t>Generate descriptive statistics</a:t>
            </a:r>
          </a:p>
          <a:p>
            <a:pPr marL="457200" indent="-457200">
              <a:buFont typeface="Arial" panose="020B0604020202020204" pitchFamily="34" charset="0"/>
              <a:buChar char="•"/>
            </a:pPr>
            <a:r>
              <a:rPr lang="en-US" sz="2800" b="1" dirty="0">
                <a:solidFill>
                  <a:srgbClr val="CF3338"/>
                </a:solidFill>
                <a:latin typeface="Pragmatica" pitchFamily="2" charset="0"/>
              </a:rPr>
              <a:t>Write first five rows to Excel</a:t>
            </a:r>
            <a:endParaRPr lang="en-US" sz="2800" b="1" dirty="0">
              <a:solidFill>
                <a:srgbClr val="CF3338"/>
              </a:solidFill>
              <a:latin typeface="Pragmatica" panose="020B0403040502020204"/>
            </a:endParaRP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Pragmatica" pitchFamily="2" charset="0"/>
              </a:rPr>
              <a:t>Solution: </a:t>
            </a:r>
            <a:r>
              <a:rPr lang="en-US" sz="2800" b="1" dirty="0">
                <a:solidFill>
                  <a:srgbClr val="CF3338"/>
                </a:solidFill>
                <a:latin typeface="Consolas" panose="020B0609020204030204" pitchFamily="49" charset="0"/>
              </a:rPr>
              <a:t>ch-11-solutions.ipynb</a:t>
            </a:r>
            <a:br>
              <a:rPr lang="en-US" sz="2800" b="1" dirty="0">
                <a:solidFill>
                  <a:srgbClr val="CF3338"/>
                </a:solidFill>
                <a:latin typeface="Pragmatica" pitchFamily="2" charset="0"/>
              </a:rPr>
            </a:br>
            <a:endParaRPr lang="en-US" sz="2800" b="1" dirty="0">
              <a:solidFill>
                <a:srgbClr val="CF3338"/>
              </a:solidFill>
              <a:latin typeface="Pragmatica" panose="020B0403040502020204"/>
            </a:endParaRPr>
          </a:p>
        </p:txBody>
      </p:sp>
    </p:spTree>
    <p:extLst>
      <p:ext uri="{BB962C8B-B14F-4D97-AF65-F5344CB8AC3E}">
        <p14:creationId xmlns:p14="http://schemas.microsoft.com/office/powerpoint/2010/main" val="701248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 about Chapter 11?</a:t>
            </a:r>
          </a:p>
        </p:txBody>
      </p:sp>
    </p:spTree>
    <p:extLst>
      <p:ext uri="{BB962C8B-B14F-4D97-AF65-F5344CB8AC3E}">
        <p14:creationId xmlns:p14="http://schemas.microsoft.com/office/powerpoint/2010/main" val="32543643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Warm-up</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3539430"/>
          </a:xfrm>
          <a:prstGeom prst="rect">
            <a:avLst/>
          </a:prstGeom>
          <a:noFill/>
        </p:spPr>
        <p:txBody>
          <a:bodyPr wrap="square" rtlCol="0">
            <a:spAutoFit/>
          </a:bodyPr>
          <a:lstStyle/>
          <a:p>
            <a:pPr>
              <a:buClr>
                <a:srgbClr val="CF3338"/>
              </a:buClr>
            </a:pPr>
            <a:r>
              <a:rPr lang="en-US" sz="2800" dirty="0">
                <a:solidFill>
                  <a:srgbClr val="707070"/>
                </a:solidFill>
                <a:latin typeface="Pragmatica" panose="020B0403040502020204"/>
              </a:rPr>
              <a:t>Which code will return the absolute value of -100 in Python? (Choose all that apply)</a:t>
            </a:r>
          </a:p>
          <a:p>
            <a:pPr>
              <a:buClr>
                <a:srgbClr val="CF3338"/>
              </a:buClr>
            </a:pPr>
            <a:endParaRPr lang="en-US" sz="2800" dirty="0">
              <a:solidFill>
                <a:srgbClr val="707070"/>
              </a:solidFill>
              <a:latin typeface="Pragmatica" panose="020B0403040502020204"/>
            </a:endParaRP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abs(-10*10)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p:txBody>
      </p:sp>
    </p:spTree>
    <p:extLst>
      <p:ext uri="{BB962C8B-B14F-4D97-AF65-F5344CB8AC3E}">
        <p14:creationId xmlns:p14="http://schemas.microsoft.com/office/powerpoint/2010/main" val="2944462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3139321"/>
          </a:xfrm>
          <a:prstGeom prst="rect">
            <a:avLst/>
          </a:prstGeom>
          <a:noFill/>
        </p:spPr>
        <p:txBody>
          <a:bodyPr wrap="square" rtlCol="0">
            <a:spAutoFit/>
          </a:bodyPr>
          <a:lstStyle/>
          <a:p>
            <a:r>
              <a:rPr lang="en-US" sz="6600" b="1" dirty="0">
                <a:solidFill>
                  <a:schemeClr val="bg1"/>
                </a:solidFill>
                <a:latin typeface="Pragmatica" pitchFamily="2" charset="0"/>
              </a:rPr>
              <a:t>12. Data manipulation and visualization in Python</a:t>
            </a:r>
          </a:p>
        </p:txBody>
      </p:sp>
    </p:spTree>
    <p:extLst>
      <p:ext uri="{BB962C8B-B14F-4D97-AF65-F5344CB8AC3E}">
        <p14:creationId xmlns:p14="http://schemas.microsoft.com/office/powerpoint/2010/main" val="31119787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Data manipulation</a:t>
            </a:r>
          </a:p>
        </p:txBody>
      </p:sp>
    </p:spTree>
    <p:extLst>
      <p:ext uri="{BB962C8B-B14F-4D97-AF65-F5344CB8AC3E}">
        <p14:creationId xmlns:p14="http://schemas.microsoft.com/office/powerpoint/2010/main" val="25253988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Pandas Series vs. </a:t>
            </a:r>
            <a:r>
              <a:rPr lang="en-US" sz="6000" dirty="0" err="1">
                <a:latin typeface="Aliens &amp; cows" panose="00000500000000000000" pitchFamily="2" charset="0"/>
              </a:rPr>
              <a:t>DataFrames</a:t>
            </a:r>
            <a:endParaRPr lang="en-US" sz="6000" dirty="0">
              <a:latin typeface="Aliens &amp; cows" panose="00000500000000000000" pitchFamily="2" charset="0"/>
            </a:endParaRPr>
          </a:p>
        </p:txBody>
      </p:sp>
      <p:graphicFrame>
        <p:nvGraphicFramePr>
          <p:cNvPr id="2" name="Table 1">
            <a:extLst>
              <a:ext uri="{FF2B5EF4-FFF2-40B4-BE49-F238E27FC236}">
                <a16:creationId xmlns:a16="http://schemas.microsoft.com/office/drawing/2014/main" id="{9D34DC8C-8B2D-4697-AB4F-D6A56C324B2A}"/>
              </a:ext>
            </a:extLst>
          </p:cNvPr>
          <p:cNvGraphicFramePr>
            <a:graphicFrameLocks noGrp="1"/>
          </p:cNvGraphicFramePr>
          <p:nvPr>
            <p:extLst>
              <p:ext uri="{D42A27DB-BD31-4B8C-83A1-F6EECF244321}">
                <p14:modId xmlns:p14="http://schemas.microsoft.com/office/powerpoint/2010/main" val="1986558178"/>
              </p:ext>
            </p:extLst>
          </p:nvPr>
        </p:nvGraphicFramePr>
        <p:xfrm>
          <a:off x="3626168" y="2147351"/>
          <a:ext cx="914400" cy="3966976"/>
        </p:xfrm>
        <a:graphic>
          <a:graphicData uri="http://schemas.openxmlformats.org/drawingml/2006/table">
            <a:tbl>
              <a:tblPr firstRow="1" firstCol="1" bandRow="1">
                <a:tableStyleId>{F2DE63D5-997A-4646-A377-4702673A728D}</a:tableStyleId>
              </a:tblPr>
              <a:tblGrid>
                <a:gridCol w="914400">
                  <a:extLst>
                    <a:ext uri="{9D8B030D-6E8A-4147-A177-3AD203B41FA5}">
                      <a16:colId xmlns:a16="http://schemas.microsoft.com/office/drawing/2014/main" val="1478276448"/>
                    </a:ext>
                  </a:extLst>
                </a:gridCol>
              </a:tblGrid>
              <a:tr h="495872">
                <a:tc>
                  <a:txBody>
                    <a:bodyPr/>
                    <a:lstStyle/>
                    <a:p>
                      <a:pPr marL="0" marR="0">
                        <a:lnSpc>
                          <a:spcPct val="107000"/>
                        </a:lnSpc>
                        <a:spcBef>
                          <a:spcPts val="0"/>
                        </a:spcBef>
                        <a:spcAft>
                          <a:spcPts val="0"/>
                        </a:spcAft>
                      </a:pPr>
                      <a:r>
                        <a:rPr lang="en-US" sz="3200" dirty="0">
                          <a:effectLst/>
                        </a:rPr>
                        <a:t>col</a:t>
                      </a:r>
                      <a:endParaRPr lang="en-US" sz="3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8</a:t>
                      </a:r>
                    </a:p>
                  </a:txBody>
                  <a:tcPr marL="68580" marR="68580" marT="0" marB="0"/>
                </a:tc>
                <a:extLst>
                  <a:ext uri="{0D108BD9-81ED-4DB2-BD59-A6C34878D82A}">
                    <a16:rowId xmlns:a16="http://schemas.microsoft.com/office/drawing/2014/main" val="228707264"/>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2</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4</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37659388"/>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5</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9</a:t>
                      </a:r>
                    </a:p>
                  </a:txBody>
                  <a:tcPr marL="68580" marR="68580" marT="0" marB="0"/>
                </a:tc>
                <a:extLst>
                  <a:ext uri="{0D108BD9-81ED-4DB2-BD59-A6C34878D82A}">
                    <a16:rowId xmlns:a16="http://schemas.microsoft.com/office/drawing/2014/main" val="522529181"/>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1</a:t>
                      </a:r>
                    </a:p>
                  </a:txBody>
                  <a:tcPr marL="68580" marR="68580" marT="0" marB="0"/>
                </a:tc>
                <a:extLst>
                  <a:ext uri="{0D108BD9-81ED-4DB2-BD59-A6C34878D82A}">
                    <a16:rowId xmlns:a16="http://schemas.microsoft.com/office/drawing/2014/main" val="3150609269"/>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3</a:t>
                      </a:r>
                    </a:p>
                  </a:txBody>
                  <a:tcPr marL="68580" marR="68580" marT="0" marB="0"/>
                </a:tc>
                <a:extLst>
                  <a:ext uri="{0D108BD9-81ED-4DB2-BD59-A6C34878D82A}">
                    <a16:rowId xmlns:a16="http://schemas.microsoft.com/office/drawing/2014/main" val="441883480"/>
                  </a:ext>
                </a:extLst>
              </a:tr>
            </a:tbl>
          </a:graphicData>
        </a:graphic>
      </p:graphicFrame>
      <p:graphicFrame>
        <p:nvGraphicFramePr>
          <p:cNvPr id="5" name="Table 4">
            <a:extLst>
              <a:ext uri="{FF2B5EF4-FFF2-40B4-BE49-F238E27FC236}">
                <a16:creationId xmlns:a16="http://schemas.microsoft.com/office/drawing/2014/main" id="{3E30F6DC-60F6-4B12-B305-221239DB0675}"/>
              </a:ext>
            </a:extLst>
          </p:cNvPr>
          <p:cNvGraphicFramePr>
            <a:graphicFrameLocks noGrp="1"/>
          </p:cNvGraphicFramePr>
          <p:nvPr>
            <p:extLst>
              <p:ext uri="{D42A27DB-BD31-4B8C-83A1-F6EECF244321}">
                <p14:modId xmlns:p14="http://schemas.microsoft.com/office/powerpoint/2010/main" val="2121241233"/>
              </p:ext>
            </p:extLst>
          </p:nvPr>
        </p:nvGraphicFramePr>
        <p:xfrm>
          <a:off x="6429270" y="2147351"/>
          <a:ext cx="914400" cy="3966976"/>
        </p:xfrm>
        <a:graphic>
          <a:graphicData uri="http://schemas.openxmlformats.org/drawingml/2006/table">
            <a:tbl>
              <a:tblPr firstRow="1" firstCol="1" bandRow="1">
                <a:tableStyleId>{F2DE63D5-997A-4646-A377-4702673A728D}</a:tableStyleId>
              </a:tblPr>
              <a:tblGrid>
                <a:gridCol w="914400">
                  <a:extLst>
                    <a:ext uri="{9D8B030D-6E8A-4147-A177-3AD203B41FA5}">
                      <a16:colId xmlns:a16="http://schemas.microsoft.com/office/drawing/2014/main" val="1478276448"/>
                    </a:ext>
                  </a:extLst>
                </a:gridCol>
              </a:tblGrid>
              <a:tr h="495872">
                <a:tc>
                  <a:txBody>
                    <a:bodyPr/>
                    <a:lstStyle/>
                    <a:p>
                      <a:pPr marL="0" marR="0">
                        <a:lnSpc>
                          <a:spcPct val="107000"/>
                        </a:lnSpc>
                        <a:spcBef>
                          <a:spcPts val="0"/>
                        </a:spcBef>
                        <a:spcAft>
                          <a:spcPts val="0"/>
                        </a:spcAft>
                      </a:pPr>
                      <a:r>
                        <a:rPr lang="en-US" sz="3200" dirty="0">
                          <a:effectLst/>
                        </a:rPr>
                        <a:t>col</a:t>
                      </a:r>
                      <a:endParaRPr lang="en-US" sz="3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8</a:t>
                      </a:r>
                    </a:p>
                  </a:txBody>
                  <a:tcPr marL="68580" marR="68580" marT="0" marB="0"/>
                </a:tc>
                <a:extLst>
                  <a:ext uri="{0D108BD9-81ED-4DB2-BD59-A6C34878D82A}">
                    <a16:rowId xmlns:a16="http://schemas.microsoft.com/office/drawing/2014/main" val="228707264"/>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2</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4</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37659388"/>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5</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9</a:t>
                      </a:r>
                    </a:p>
                  </a:txBody>
                  <a:tcPr marL="68580" marR="68580" marT="0" marB="0"/>
                </a:tc>
                <a:extLst>
                  <a:ext uri="{0D108BD9-81ED-4DB2-BD59-A6C34878D82A}">
                    <a16:rowId xmlns:a16="http://schemas.microsoft.com/office/drawing/2014/main" val="522529181"/>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1</a:t>
                      </a:r>
                    </a:p>
                  </a:txBody>
                  <a:tcPr marL="68580" marR="68580" marT="0" marB="0"/>
                </a:tc>
                <a:extLst>
                  <a:ext uri="{0D108BD9-81ED-4DB2-BD59-A6C34878D82A}">
                    <a16:rowId xmlns:a16="http://schemas.microsoft.com/office/drawing/2014/main" val="3150609269"/>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3</a:t>
                      </a:r>
                    </a:p>
                  </a:txBody>
                  <a:tcPr marL="68580" marR="68580" marT="0" marB="0"/>
                </a:tc>
                <a:extLst>
                  <a:ext uri="{0D108BD9-81ED-4DB2-BD59-A6C34878D82A}">
                    <a16:rowId xmlns:a16="http://schemas.microsoft.com/office/drawing/2014/main" val="441883480"/>
                  </a:ext>
                </a:extLst>
              </a:tr>
            </a:tbl>
          </a:graphicData>
        </a:graphic>
      </p:graphicFrame>
      <p:sp>
        <p:nvSpPr>
          <p:cNvPr id="3" name="TextBox 2">
            <a:extLst>
              <a:ext uri="{FF2B5EF4-FFF2-40B4-BE49-F238E27FC236}">
                <a16:creationId xmlns:a16="http://schemas.microsoft.com/office/drawing/2014/main" id="{8A8A403C-BD65-46E1-9524-7AC7FD8B898E}"/>
              </a:ext>
            </a:extLst>
          </p:cNvPr>
          <p:cNvSpPr txBox="1"/>
          <p:nvPr/>
        </p:nvSpPr>
        <p:spPr>
          <a:xfrm>
            <a:off x="3519948" y="1632155"/>
            <a:ext cx="1533833" cy="369332"/>
          </a:xfrm>
          <a:prstGeom prst="rect">
            <a:avLst/>
          </a:prstGeom>
          <a:noFill/>
        </p:spPr>
        <p:txBody>
          <a:bodyPr wrap="square" rtlCol="0">
            <a:spAutoFit/>
          </a:bodyPr>
          <a:lstStyle/>
          <a:p>
            <a:r>
              <a:rPr lang="en-US" dirty="0">
                <a:latin typeface="Consolas" panose="020B0609020204030204" pitchFamily="49" charset="0"/>
              </a:rPr>
              <a:t>df['col']</a:t>
            </a:r>
          </a:p>
        </p:txBody>
      </p:sp>
      <p:sp>
        <p:nvSpPr>
          <p:cNvPr id="7" name="TextBox 6">
            <a:extLst>
              <a:ext uri="{FF2B5EF4-FFF2-40B4-BE49-F238E27FC236}">
                <a16:creationId xmlns:a16="http://schemas.microsoft.com/office/drawing/2014/main" id="{4AC76575-FA6D-4C1A-8D71-8FF72A4DB93B}"/>
              </a:ext>
            </a:extLst>
          </p:cNvPr>
          <p:cNvSpPr txBox="1"/>
          <p:nvPr/>
        </p:nvSpPr>
        <p:spPr>
          <a:xfrm>
            <a:off x="6096000" y="1618029"/>
            <a:ext cx="2099188" cy="369332"/>
          </a:xfrm>
          <a:prstGeom prst="rect">
            <a:avLst/>
          </a:prstGeom>
          <a:noFill/>
        </p:spPr>
        <p:txBody>
          <a:bodyPr wrap="square" rtlCol="0">
            <a:spAutoFit/>
          </a:bodyPr>
          <a:lstStyle/>
          <a:p>
            <a:r>
              <a:rPr lang="en-US" dirty="0">
                <a:latin typeface="Consolas" panose="020B0609020204030204" pitchFamily="49" charset="0"/>
              </a:rPr>
              <a:t>df[['col']]</a:t>
            </a:r>
          </a:p>
        </p:txBody>
      </p:sp>
    </p:spTree>
    <p:extLst>
      <p:ext uri="{BB962C8B-B14F-4D97-AF65-F5344CB8AC3E}">
        <p14:creationId xmlns:p14="http://schemas.microsoft.com/office/powerpoint/2010/main" val="38722383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677656"/>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r>
              <a:rPr lang="en-US" sz="2800" b="1" dirty="0">
                <a:solidFill>
                  <a:srgbClr val="CF3338"/>
                </a:solidFill>
                <a:latin typeface="Pragmatica" pitchFamily="2" charset="0"/>
              </a:rPr>
              <a:t>Working with columns</a:t>
            </a:r>
          </a:p>
          <a:p>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Selecting and dropping</a:t>
            </a:r>
          </a:p>
          <a:p>
            <a:pPr marL="457200" indent="-457200">
              <a:buFont typeface="Arial" panose="020B0604020202020204" pitchFamily="34" charset="0"/>
              <a:buChar char="•"/>
            </a:pPr>
            <a:r>
              <a:rPr lang="en-US" sz="2800" b="1" dirty="0">
                <a:solidFill>
                  <a:srgbClr val="CF3338"/>
                </a:solidFill>
                <a:latin typeface="Pragmatica" panose="020B0403040502020204"/>
              </a:rPr>
              <a:t>Calculating and renaming</a:t>
            </a:r>
          </a:p>
        </p:txBody>
      </p:sp>
    </p:spTree>
    <p:extLst>
      <p:ext uri="{BB962C8B-B14F-4D97-AF65-F5344CB8AC3E}">
        <p14:creationId xmlns:p14="http://schemas.microsoft.com/office/powerpoint/2010/main" val="350997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Working with columns</a:t>
            </a:r>
          </a:p>
        </p:txBody>
      </p:sp>
      <p:graphicFrame>
        <p:nvGraphicFramePr>
          <p:cNvPr id="2" name="Table 1">
            <a:extLst>
              <a:ext uri="{FF2B5EF4-FFF2-40B4-BE49-F238E27FC236}">
                <a16:creationId xmlns:a16="http://schemas.microsoft.com/office/drawing/2014/main" id="{9D34DC8C-8B2D-4697-AB4F-D6A56C324B2A}"/>
              </a:ext>
            </a:extLst>
          </p:cNvPr>
          <p:cNvGraphicFramePr>
            <a:graphicFrameLocks noGrp="1"/>
          </p:cNvGraphicFramePr>
          <p:nvPr>
            <p:extLst>
              <p:ext uri="{D42A27DB-BD31-4B8C-83A1-F6EECF244321}">
                <p14:modId xmlns:p14="http://schemas.microsoft.com/office/powerpoint/2010/main" val="905494156"/>
              </p:ext>
            </p:extLst>
          </p:nvPr>
        </p:nvGraphicFramePr>
        <p:xfrm>
          <a:off x="752682" y="1890789"/>
          <a:ext cx="10686636" cy="4108210"/>
        </p:xfrm>
        <a:graphic>
          <a:graphicData uri="http://schemas.openxmlformats.org/drawingml/2006/table">
            <a:tbl>
              <a:tblPr firstRow="1" firstCol="1" bandRow="1">
                <a:tableStyleId>{F2DE63D5-997A-4646-A377-4702673A728D}</a:tableStyleId>
              </a:tblPr>
              <a:tblGrid>
                <a:gridCol w="3946189">
                  <a:extLst>
                    <a:ext uri="{9D8B030D-6E8A-4147-A177-3AD203B41FA5}">
                      <a16:colId xmlns:a16="http://schemas.microsoft.com/office/drawing/2014/main" val="1478276448"/>
                    </a:ext>
                  </a:extLst>
                </a:gridCol>
                <a:gridCol w="6740447">
                  <a:extLst>
                    <a:ext uri="{9D8B030D-6E8A-4147-A177-3AD203B41FA5}">
                      <a16:colId xmlns:a16="http://schemas.microsoft.com/office/drawing/2014/main" val="4256962740"/>
                    </a:ext>
                  </a:extLst>
                </a:gridCol>
              </a:tblGrid>
              <a:tr h="258821">
                <a:tc>
                  <a:txBody>
                    <a:bodyPr/>
                    <a:lstStyle/>
                    <a:p>
                      <a:pPr marL="0" marR="0">
                        <a:lnSpc>
                          <a:spcPct val="107000"/>
                        </a:lnSpc>
                        <a:spcBef>
                          <a:spcPts val="0"/>
                        </a:spcBef>
                        <a:spcAft>
                          <a:spcPts val="0"/>
                        </a:spcAft>
                      </a:pPr>
                      <a:r>
                        <a:rPr lang="en-US" sz="2600" dirty="0">
                          <a:effectLst/>
                        </a:rPr>
                        <a:t>Task</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600" dirty="0">
                          <a:effectLst/>
                        </a:rPr>
                        <a:t>Operation</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1207903">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Selecting a column</a:t>
                      </a:r>
                    </a:p>
                  </a:txBody>
                  <a:tcPr marL="68580" marR="68580" marT="0" marB="0"/>
                </a:tc>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df[['a', 'b', 'c']]</a:t>
                      </a:r>
                    </a:p>
                  </a:txBody>
                  <a:tcPr marL="68580" marR="68580" marT="0" marB="0"/>
                </a:tc>
                <a:extLst>
                  <a:ext uri="{0D108BD9-81ED-4DB2-BD59-A6C34878D82A}">
                    <a16:rowId xmlns:a16="http://schemas.microsoft.com/office/drawing/2014/main" val="228707264"/>
                  </a:ext>
                </a:extLst>
              </a:tr>
              <a:tr h="1075841">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Dropping a column</a:t>
                      </a:r>
                    </a:p>
                  </a:txBody>
                  <a:tcPr marL="68580" marR="68580" marT="0" marB="0"/>
                </a:tc>
                <a:tc>
                  <a:txBody>
                    <a:bodyPr/>
                    <a:lstStyle/>
                    <a:p>
                      <a:pPr marL="0" marR="0">
                        <a:lnSpc>
                          <a:spcPct val="107000"/>
                        </a:lnSpc>
                        <a:spcBef>
                          <a:spcPts val="0"/>
                        </a:spcBef>
                        <a:spcAft>
                          <a:spcPts val="0"/>
                        </a:spcAft>
                      </a:pP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df.drop</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('a', axis='columns’)</a:t>
                      </a:r>
                    </a:p>
                  </a:txBody>
                  <a:tcPr marL="68580" marR="68580" marT="0" marB="0"/>
                </a:tc>
                <a:extLst>
                  <a:ext uri="{0D108BD9-81ED-4DB2-BD59-A6C34878D82A}">
                    <a16:rowId xmlns:a16="http://schemas.microsoft.com/office/drawing/2014/main" val="3733806054"/>
                  </a:ext>
                </a:extLst>
              </a:tr>
              <a:tr h="531161">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Calculating a column</a:t>
                      </a:r>
                    </a:p>
                  </a:txBody>
                  <a:tcPr marL="68580" marR="68580" marT="0" marB="0"/>
                </a:tc>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df['</a:t>
                      </a: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new_column</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 = df['x'] + df['y']</a:t>
                      </a:r>
                    </a:p>
                  </a:txBody>
                  <a:tcPr marL="68580" marR="68580" marT="0" marB="0"/>
                </a:tc>
                <a:extLst>
                  <a:ext uri="{0D108BD9-81ED-4DB2-BD59-A6C34878D82A}">
                    <a16:rowId xmlns:a16="http://schemas.microsoft.com/office/drawing/2014/main" val="2937659388"/>
                  </a:ext>
                </a:extLst>
              </a:tr>
              <a:tr h="258821">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Renaming a column</a:t>
                      </a:r>
                    </a:p>
                  </a:txBody>
                  <a:tcPr marL="68580" marR="68580" marT="0" marB="0"/>
                </a:tc>
                <a:tc>
                  <a:txBody>
                    <a:bodyPr/>
                    <a:lstStyle/>
                    <a:p>
                      <a:pPr marL="0" marR="0">
                        <a:lnSpc>
                          <a:spcPct val="107000"/>
                        </a:lnSpc>
                        <a:spcBef>
                          <a:spcPts val="0"/>
                        </a:spcBef>
                        <a:spcAft>
                          <a:spcPts val="0"/>
                        </a:spcAft>
                      </a:pPr>
                      <a:r>
                        <a:rPr lang="en-US" sz="2800" dirty="0" err="1">
                          <a:latin typeface="Consolas" panose="020B0609020204030204" pitchFamily="49" charset="0"/>
                        </a:rPr>
                        <a:t>df.rename</a:t>
                      </a:r>
                      <a:r>
                        <a:rPr lang="en-US" sz="2800" dirty="0">
                          <a:latin typeface="Consolas" panose="020B0609020204030204" pitchFamily="49" charset="0"/>
                        </a:rPr>
                        <a:t>(columns = {'new_name</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r>
                        <a:rPr lang="en-US" sz="2800" dirty="0">
                          <a:latin typeface="Consolas" panose="020B0609020204030204" pitchFamily="49" charset="0"/>
                        </a:rPr>
                        <a:t>:</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r>
                        <a:rPr lang="en-US" sz="2800" dirty="0" err="1">
                          <a:latin typeface="Consolas" panose="020B0609020204030204" pitchFamily="49" charset="0"/>
                        </a:rPr>
                        <a:t>old_name</a:t>
                      </a:r>
                      <a:r>
                        <a:rPr lang="en-US" sz="2800" dirty="0">
                          <a:latin typeface="Consolas" panose="020B0609020204030204" pitchFamily="49" charset="0"/>
                        </a:rPr>
                        <a:t>'})</a:t>
                      </a:r>
                      <a:endParaRPr lang="en-US" sz="2600" b="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bl>
          </a:graphicData>
        </a:graphic>
      </p:graphicFrame>
    </p:spTree>
    <p:extLst>
      <p:ext uri="{BB962C8B-B14F-4D97-AF65-F5344CB8AC3E}">
        <p14:creationId xmlns:p14="http://schemas.microsoft.com/office/powerpoint/2010/main" val="16838015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677656"/>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ch-12-demos.ipynb</a:t>
            </a:r>
          </a:p>
          <a:p>
            <a:endParaRPr lang="en-US" sz="2800" b="1" dirty="0">
              <a:solidFill>
                <a:srgbClr val="CF3338"/>
              </a:solidFill>
              <a:latin typeface="Consolas" panose="020B0609020204030204" pitchFamily="49" charset="0"/>
            </a:endParaRPr>
          </a:p>
          <a:p>
            <a:r>
              <a:rPr lang="en-US" sz="2800" b="1" dirty="0">
                <a:solidFill>
                  <a:srgbClr val="CF3338"/>
                </a:solidFill>
                <a:latin typeface="Pragmatica" pitchFamily="2" charset="0"/>
              </a:rPr>
              <a:t>Working with rows</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itchFamily="2" charset="0"/>
              </a:rPr>
              <a:t>Sorting</a:t>
            </a:r>
          </a:p>
          <a:p>
            <a:pPr marL="457200" indent="-457200">
              <a:buFont typeface="Arial" panose="020B0604020202020204" pitchFamily="34" charset="0"/>
              <a:buChar char="•"/>
            </a:pPr>
            <a:r>
              <a:rPr lang="en-US" sz="2800" b="1" dirty="0">
                <a:solidFill>
                  <a:srgbClr val="CF3338"/>
                </a:solidFill>
                <a:latin typeface="Pragmatica" pitchFamily="2" charset="0"/>
              </a:rPr>
              <a:t>Filtering</a:t>
            </a:r>
          </a:p>
        </p:txBody>
      </p:sp>
    </p:spTree>
    <p:extLst>
      <p:ext uri="{BB962C8B-B14F-4D97-AF65-F5344CB8AC3E}">
        <p14:creationId xmlns:p14="http://schemas.microsoft.com/office/powerpoint/2010/main" val="33751740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Working with rows</a:t>
            </a:r>
          </a:p>
        </p:txBody>
      </p:sp>
      <p:graphicFrame>
        <p:nvGraphicFramePr>
          <p:cNvPr id="2" name="Table 1">
            <a:extLst>
              <a:ext uri="{FF2B5EF4-FFF2-40B4-BE49-F238E27FC236}">
                <a16:creationId xmlns:a16="http://schemas.microsoft.com/office/drawing/2014/main" id="{9D34DC8C-8B2D-4697-AB4F-D6A56C324B2A}"/>
              </a:ext>
            </a:extLst>
          </p:cNvPr>
          <p:cNvGraphicFramePr>
            <a:graphicFrameLocks noGrp="1"/>
          </p:cNvGraphicFramePr>
          <p:nvPr>
            <p:extLst>
              <p:ext uri="{D42A27DB-BD31-4B8C-83A1-F6EECF244321}">
                <p14:modId xmlns:p14="http://schemas.microsoft.com/office/powerpoint/2010/main" val="28370721"/>
              </p:ext>
            </p:extLst>
          </p:nvPr>
        </p:nvGraphicFramePr>
        <p:xfrm>
          <a:off x="752682" y="1890789"/>
          <a:ext cx="10686636" cy="2686588"/>
        </p:xfrm>
        <a:graphic>
          <a:graphicData uri="http://schemas.openxmlformats.org/drawingml/2006/table">
            <a:tbl>
              <a:tblPr firstRow="1" firstCol="1" bandRow="1">
                <a:tableStyleId>{F2DE63D5-997A-4646-A377-4702673A728D}</a:tableStyleId>
              </a:tblPr>
              <a:tblGrid>
                <a:gridCol w="3946189">
                  <a:extLst>
                    <a:ext uri="{9D8B030D-6E8A-4147-A177-3AD203B41FA5}">
                      <a16:colId xmlns:a16="http://schemas.microsoft.com/office/drawing/2014/main" val="1478276448"/>
                    </a:ext>
                  </a:extLst>
                </a:gridCol>
                <a:gridCol w="6740447">
                  <a:extLst>
                    <a:ext uri="{9D8B030D-6E8A-4147-A177-3AD203B41FA5}">
                      <a16:colId xmlns:a16="http://schemas.microsoft.com/office/drawing/2014/main" val="4256962740"/>
                    </a:ext>
                  </a:extLst>
                </a:gridCol>
              </a:tblGrid>
              <a:tr h="258821">
                <a:tc>
                  <a:txBody>
                    <a:bodyPr/>
                    <a:lstStyle/>
                    <a:p>
                      <a:pPr marL="0" marR="0">
                        <a:lnSpc>
                          <a:spcPct val="107000"/>
                        </a:lnSpc>
                        <a:spcBef>
                          <a:spcPts val="0"/>
                        </a:spcBef>
                        <a:spcAft>
                          <a:spcPts val="0"/>
                        </a:spcAft>
                      </a:pPr>
                      <a:r>
                        <a:rPr lang="en-US" sz="2600" dirty="0">
                          <a:effectLst/>
                        </a:rPr>
                        <a:t>Task</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600" dirty="0">
                          <a:effectLst/>
                        </a:rPr>
                        <a:t>Operation</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1207903">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Sorting rows</a:t>
                      </a:r>
                    </a:p>
                  </a:txBody>
                  <a:tcPr marL="68580" marR="68580" marT="0" marB="0"/>
                </a:tc>
                <a:tc>
                  <a:txBody>
                    <a:bodyPr/>
                    <a:lstStyle/>
                    <a:p>
                      <a:pPr marL="0" marR="0">
                        <a:lnSpc>
                          <a:spcPct val="107000"/>
                        </a:lnSpc>
                        <a:spcBef>
                          <a:spcPts val="0"/>
                        </a:spcBef>
                        <a:spcAft>
                          <a:spcPts val="0"/>
                        </a:spcAft>
                      </a:pP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df.sort_values</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(by=['col'], ascending=[False])</a:t>
                      </a:r>
                    </a:p>
                  </a:txBody>
                  <a:tcPr marL="68580" marR="68580" marT="0" marB="0"/>
                </a:tc>
                <a:extLst>
                  <a:ext uri="{0D108BD9-81ED-4DB2-BD59-A6C34878D82A}">
                    <a16:rowId xmlns:a16="http://schemas.microsoft.com/office/drawing/2014/main" val="228707264"/>
                  </a:ext>
                </a:extLst>
              </a:tr>
              <a:tr h="1075841">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Filtering rows</a:t>
                      </a:r>
                    </a:p>
                  </a:txBody>
                  <a:tcPr marL="68580" marR="68580" marT="0" marB="0"/>
                </a:tc>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df[df['col'] == 'x']</a:t>
                      </a:r>
                    </a:p>
                  </a:txBody>
                  <a:tcPr marL="68580" marR="68580" marT="0" marB="0"/>
                </a:tc>
                <a:extLst>
                  <a:ext uri="{0D108BD9-81ED-4DB2-BD59-A6C34878D82A}">
                    <a16:rowId xmlns:a16="http://schemas.microsoft.com/office/drawing/2014/main" val="3733806054"/>
                  </a:ext>
                </a:extLst>
              </a:tr>
            </a:tbl>
          </a:graphicData>
        </a:graphic>
      </p:graphicFrame>
    </p:spTree>
    <p:extLst>
      <p:ext uri="{BB962C8B-B14F-4D97-AF65-F5344CB8AC3E}">
        <p14:creationId xmlns:p14="http://schemas.microsoft.com/office/powerpoint/2010/main" val="20655734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Aggregating</a:t>
            </a:r>
          </a:p>
        </p:txBody>
      </p:sp>
      <p:sp>
        <p:nvSpPr>
          <p:cNvPr id="8" name="TextBox 7">
            <a:extLst>
              <a:ext uri="{FF2B5EF4-FFF2-40B4-BE49-F238E27FC236}">
                <a16:creationId xmlns:a16="http://schemas.microsoft.com/office/drawing/2014/main" id="{60B5024C-6407-4C71-A69C-0022A84E27C7}"/>
              </a:ext>
            </a:extLst>
          </p:cNvPr>
          <p:cNvSpPr txBox="1"/>
          <p:nvPr/>
        </p:nvSpPr>
        <p:spPr>
          <a:xfrm>
            <a:off x="347240" y="1386155"/>
            <a:ext cx="6105832" cy="374013"/>
          </a:xfrm>
          <a:prstGeom prst="rect">
            <a:avLst/>
          </a:prstGeom>
          <a:noFill/>
        </p:spPr>
        <p:txBody>
          <a:bodyPr wrap="square">
            <a:spAutoFit/>
          </a:bodyPr>
          <a:lstStyle/>
          <a:p>
            <a:pPr marL="0" marR="0">
              <a:lnSpc>
                <a:spcPct val="107000"/>
              </a:lnSpc>
              <a:spcBef>
                <a:spcPts val="0"/>
              </a:spcBef>
              <a:spcAft>
                <a:spcPts val="0"/>
              </a:spcAft>
            </a:pPr>
            <a:r>
              <a:rPr lang="en-US" sz="1800" b="0" dirty="0">
                <a:effectLst/>
                <a:latin typeface="Consolas" panose="020B0609020204030204" pitchFamily="49" charset="0"/>
                <a:ea typeface="Calibri" panose="020F0502020204030204" pitchFamily="34" charset="0"/>
                <a:cs typeface="Times New Roman" panose="02020603050405020304" pitchFamily="18" charset="0"/>
              </a:rPr>
              <a:t>df_grouped = </a:t>
            </a:r>
            <a:r>
              <a:rPr lang="en-US" sz="1800" b="0" dirty="0" err="1">
                <a:effectLst/>
                <a:latin typeface="Consolas" panose="020B0609020204030204" pitchFamily="49" charset="0"/>
                <a:ea typeface="Calibri" panose="020F0502020204030204" pitchFamily="34" charset="0"/>
                <a:cs typeface="Times New Roman" panose="02020603050405020304" pitchFamily="18" charset="0"/>
              </a:rPr>
              <a:t>df.groupby</a:t>
            </a:r>
            <a:r>
              <a:rPr lang="en-US" sz="1800" b="0" dirty="0">
                <a:effectLst/>
                <a:latin typeface="Consolas" panose="020B0609020204030204" pitchFamily="49" charset="0"/>
                <a:ea typeface="Calibri" panose="020F0502020204030204" pitchFamily="34" charset="0"/>
                <a:cs typeface="Times New Roman" panose="02020603050405020304" pitchFamily="18" charset="0"/>
              </a:rPr>
              <a:t>('col')</a:t>
            </a:r>
          </a:p>
        </p:txBody>
      </p:sp>
      <p:pic>
        <p:nvPicPr>
          <p:cNvPr id="7" name="Picture 6">
            <a:extLst>
              <a:ext uri="{FF2B5EF4-FFF2-40B4-BE49-F238E27FC236}">
                <a16:creationId xmlns:a16="http://schemas.microsoft.com/office/drawing/2014/main" id="{FAF9BB26-B7E7-4326-9D1E-36FEB20A5D02}"/>
              </a:ext>
            </a:extLst>
          </p:cNvPr>
          <p:cNvPicPr>
            <a:picLocks noChangeAspect="1"/>
          </p:cNvPicPr>
          <p:nvPr/>
        </p:nvPicPr>
        <p:blipFill>
          <a:blip r:embed="rId4"/>
          <a:stretch>
            <a:fillRect/>
          </a:stretch>
        </p:blipFill>
        <p:spPr>
          <a:xfrm>
            <a:off x="458314" y="1920052"/>
            <a:ext cx="4305348" cy="3762994"/>
          </a:xfrm>
          <a:prstGeom prst="rect">
            <a:avLst/>
          </a:prstGeom>
        </p:spPr>
      </p:pic>
      <p:sp>
        <p:nvSpPr>
          <p:cNvPr id="12" name="TextBox 11">
            <a:extLst>
              <a:ext uri="{FF2B5EF4-FFF2-40B4-BE49-F238E27FC236}">
                <a16:creationId xmlns:a16="http://schemas.microsoft.com/office/drawing/2014/main" id="{4C4FE0EF-55BD-49DB-AA34-546E59FE7577}"/>
              </a:ext>
            </a:extLst>
          </p:cNvPr>
          <p:cNvSpPr txBox="1"/>
          <p:nvPr/>
        </p:nvSpPr>
        <p:spPr>
          <a:xfrm>
            <a:off x="6453072" y="1386155"/>
            <a:ext cx="5391688" cy="374013"/>
          </a:xfrm>
          <a:prstGeom prst="rect">
            <a:avLst/>
          </a:prstGeom>
          <a:noFill/>
        </p:spPr>
        <p:txBody>
          <a:bodyPr wrap="square">
            <a:spAutoFit/>
          </a:bodyPr>
          <a:lstStyle/>
          <a:p>
            <a:pPr marL="0" marR="0">
              <a:lnSpc>
                <a:spcPct val="107000"/>
              </a:lnSpc>
              <a:spcBef>
                <a:spcPts val="0"/>
              </a:spcBef>
              <a:spcAft>
                <a:spcPts val="0"/>
              </a:spcAft>
            </a:pPr>
            <a:r>
              <a:rPr lang="en-US" sz="1800" b="0" dirty="0">
                <a:effectLst/>
                <a:latin typeface="Consolas" panose="020B0609020204030204" pitchFamily="49" charset="0"/>
                <a:ea typeface="Calibri" panose="020F0502020204030204" pitchFamily="34" charset="0"/>
                <a:cs typeface="Times New Roman" panose="02020603050405020304" pitchFamily="18" charset="0"/>
              </a:rPr>
              <a:t>df_grouped[['</a:t>
            </a:r>
            <a:r>
              <a:rPr lang="en-US" sz="1800" b="0" dirty="0" err="1">
                <a:effectLst/>
                <a:latin typeface="Consolas" panose="020B0609020204030204" pitchFamily="49" charset="0"/>
                <a:ea typeface="Calibri" panose="020F0502020204030204" pitchFamily="34" charset="0"/>
                <a:cs typeface="Times New Roman" panose="02020603050405020304" pitchFamily="18" charset="0"/>
              </a:rPr>
              <a:t>other_col</a:t>
            </a:r>
            <a:r>
              <a:rPr lang="en-US" sz="1800" b="0" dirty="0">
                <a:effectLst/>
                <a:latin typeface="Consolas" panose="020B0609020204030204" pitchFamily="49" charset="0"/>
                <a:ea typeface="Calibri" panose="020F0502020204030204" pitchFamily="34" charset="0"/>
                <a:cs typeface="Times New Roman" panose="02020603050405020304" pitchFamily="18" charset="0"/>
              </a:rPr>
              <a:t>']].sum()</a:t>
            </a:r>
          </a:p>
        </p:txBody>
      </p:sp>
      <p:pic>
        <p:nvPicPr>
          <p:cNvPr id="13" name="Picture 12">
            <a:extLst>
              <a:ext uri="{FF2B5EF4-FFF2-40B4-BE49-F238E27FC236}">
                <a16:creationId xmlns:a16="http://schemas.microsoft.com/office/drawing/2014/main" id="{50204ED6-E843-42AF-8E9A-32088F9D44A0}"/>
              </a:ext>
            </a:extLst>
          </p:cNvPr>
          <p:cNvPicPr>
            <a:picLocks noChangeAspect="1"/>
          </p:cNvPicPr>
          <p:nvPr/>
        </p:nvPicPr>
        <p:blipFill>
          <a:blip r:embed="rId5"/>
          <a:stretch>
            <a:fillRect/>
          </a:stretch>
        </p:blipFill>
        <p:spPr>
          <a:xfrm>
            <a:off x="5920141" y="1920052"/>
            <a:ext cx="5972529" cy="3665774"/>
          </a:xfrm>
          <a:prstGeom prst="rect">
            <a:avLst/>
          </a:prstGeom>
        </p:spPr>
      </p:pic>
    </p:spTree>
    <p:extLst>
      <p:ext uri="{BB962C8B-B14F-4D97-AF65-F5344CB8AC3E}">
        <p14:creationId xmlns:p14="http://schemas.microsoft.com/office/powerpoint/2010/main" val="35524036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246769"/>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ch-12-demos.ipynb</a:t>
            </a:r>
            <a:br>
              <a:rPr lang="en-US" sz="2800" b="1" dirty="0">
                <a:solidFill>
                  <a:srgbClr val="CF3338"/>
                </a:solidFill>
                <a:latin typeface="Pragmatica" pitchFamily="2" charset="0"/>
              </a:rPr>
            </a:br>
            <a:endParaRPr lang="en-US" sz="2800" b="1" dirty="0">
              <a:solidFill>
                <a:srgbClr val="CF3338"/>
              </a:solidFill>
              <a:latin typeface="Pragmatica" panose="020B0403040502020204"/>
            </a:endParaRPr>
          </a:p>
          <a:p>
            <a:endParaRPr lang="en-US" sz="2800" b="1" dirty="0">
              <a:solidFill>
                <a:srgbClr val="CF3338"/>
              </a:solidFill>
              <a:latin typeface="Pragmatica" panose="020B0403040502020204"/>
            </a:endParaRPr>
          </a:p>
          <a:p>
            <a:pPr marL="457200" indent="-457200">
              <a:buFont typeface="Arial" panose="020B0604020202020204" pitchFamily="34" charset="0"/>
              <a:buChar char="•"/>
            </a:pPr>
            <a:r>
              <a:rPr lang="en-US" sz="2800" b="1" dirty="0">
                <a:solidFill>
                  <a:srgbClr val="CF3338"/>
                </a:solidFill>
                <a:latin typeface="Pragmatica" panose="020B0403040502020204"/>
              </a:rPr>
              <a:t>Grouping by</a:t>
            </a:r>
          </a:p>
          <a:p>
            <a:pPr marL="457200" indent="-457200">
              <a:buFont typeface="Arial" panose="020B0604020202020204" pitchFamily="34" charset="0"/>
              <a:buChar char="•"/>
            </a:pPr>
            <a:r>
              <a:rPr lang="en-US" sz="2800" b="1" dirty="0">
                <a:solidFill>
                  <a:srgbClr val="CF3338"/>
                </a:solidFill>
                <a:latin typeface="Pragmatica" panose="020B0403040502020204"/>
              </a:rPr>
              <a:t>Summarizing</a:t>
            </a:r>
          </a:p>
        </p:txBody>
      </p:sp>
    </p:spTree>
    <p:extLst>
      <p:ext uri="{BB962C8B-B14F-4D97-AF65-F5344CB8AC3E}">
        <p14:creationId xmlns:p14="http://schemas.microsoft.com/office/powerpoint/2010/main" val="17402463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Merging</a:t>
            </a:r>
          </a:p>
        </p:txBody>
      </p:sp>
      <p:sp>
        <p:nvSpPr>
          <p:cNvPr id="8" name="TextBox 7">
            <a:extLst>
              <a:ext uri="{FF2B5EF4-FFF2-40B4-BE49-F238E27FC236}">
                <a16:creationId xmlns:a16="http://schemas.microsoft.com/office/drawing/2014/main" id="{60B5024C-6407-4C71-A69C-0022A84E27C7}"/>
              </a:ext>
            </a:extLst>
          </p:cNvPr>
          <p:cNvSpPr txBox="1"/>
          <p:nvPr/>
        </p:nvSpPr>
        <p:spPr>
          <a:xfrm>
            <a:off x="347240" y="1386155"/>
            <a:ext cx="6105832" cy="2374561"/>
          </a:xfrm>
          <a:prstGeom prst="rect">
            <a:avLst/>
          </a:prstGeom>
          <a:noFill/>
        </p:spPr>
        <p:txBody>
          <a:bodyPr wrap="square">
            <a:spAutoFit/>
          </a:bodyPr>
          <a:lstStyle/>
          <a:p>
            <a:pPr marL="0" marR="0">
              <a:lnSpc>
                <a:spcPct val="107000"/>
              </a:lnSpc>
              <a:spcBef>
                <a:spcPts val="0"/>
              </a:spcBef>
              <a:spcAft>
                <a:spcPts val="0"/>
              </a:spcAft>
            </a:pPr>
            <a:r>
              <a:rPr lang="en-US" sz="2800" b="0" dirty="0" err="1">
                <a:effectLst/>
                <a:latin typeface="Consolas" panose="020B0609020204030204" pitchFamily="49" charset="0"/>
                <a:ea typeface="Calibri" panose="020F0502020204030204" pitchFamily="34" charset="0"/>
                <a:cs typeface="Times New Roman" panose="02020603050405020304" pitchFamily="18" charset="0"/>
              </a:rPr>
              <a:t>df_a.</a:t>
            </a:r>
            <a:r>
              <a:rPr lang="en-US" sz="2800" dirty="0" err="1">
                <a:latin typeface="Consolas" panose="020B0609020204030204" pitchFamily="49" charset="0"/>
                <a:ea typeface="Calibri" panose="020F0502020204030204" pitchFamily="34" charset="0"/>
                <a:cs typeface="Times New Roman" panose="02020603050405020304" pitchFamily="18" charset="0"/>
              </a:rPr>
              <a:t>merge</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r>
              <a:rPr lang="en-US" sz="2800" b="0" dirty="0" err="1">
                <a:effectLst/>
                <a:latin typeface="Consolas" panose="020B0609020204030204" pitchFamily="49" charset="0"/>
                <a:ea typeface="Calibri" panose="020F0502020204030204" pitchFamily="34" charset="0"/>
                <a:cs typeface="Times New Roman" panose="02020603050405020304" pitchFamily="18" charset="0"/>
              </a:rPr>
              <a:t>df_b</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p>
          <a:p>
            <a:pPr marL="0" marR="0">
              <a:lnSpc>
                <a:spcPct val="107000"/>
              </a:lnSpc>
              <a:spcBef>
                <a:spcPts val="0"/>
              </a:spcBef>
              <a:spcAft>
                <a:spcPts val="0"/>
              </a:spcAft>
            </a:pPr>
            <a:r>
              <a:rPr lang="en-US" sz="2800" i="1" dirty="0">
                <a:latin typeface="Pragmatica" pitchFamily="2" charset="0"/>
                <a:ea typeface="Calibri" panose="020F0502020204030204" pitchFamily="34" charset="0"/>
                <a:cs typeface="Times New Roman" panose="02020603050405020304" pitchFamily="18" charset="0"/>
              </a:rPr>
              <a:t>Default merge type = inner</a:t>
            </a:r>
          </a:p>
          <a:p>
            <a:pPr marL="0" marR="0">
              <a:lnSpc>
                <a:spcPct val="107000"/>
              </a:lnSpc>
              <a:spcBef>
                <a:spcPts val="0"/>
              </a:spcBef>
              <a:spcAft>
                <a:spcPts val="0"/>
              </a:spcAft>
            </a:pPr>
            <a:endParaRPr lang="en-US" sz="2800" b="0" i="1" dirty="0">
              <a:effectLst/>
              <a:latin typeface="Pragmatica" pitchFamily="2" charset="0"/>
              <a:ea typeface="Calibri" panose="020F0502020204030204" pitchFamily="34" charset="0"/>
              <a:cs typeface="Times New Roman" panose="02020603050405020304" pitchFamily="18" charset="0"/>
            </a:endParaRPr>
          </a:p>
          <a:p>
            <a:pPr>
              <a:lnSpc>
                <a:spcPct val="107000"/>
              </a:lnSpc>
            </a:pPr>
            <a:r>
              <a:rPr lang="en-US" sz="2800" b="0" dirty="0" err="1">
                <a:effectLst/>
                <a:latin typeface="Consolas" panose="020B0609020204030204" pitchFamily="49" charset="0"/>
                <a:ea typeface="Calibri" panose="020F0502020204030204" pitchFamily="34" charset="0"/>
                <a:cs typeface="Times New Roman" panose="02020603050405020304" pitchFamily="18" charset="0"/>
              </a:rPr>
              <a:t>df_a.</a:t>
            </a:r>
            <a:r>
              <a:rPr lang="en-US" sz="2800" dirty="0" err="1">
                <a:latin typeface="Consolas" panose="020B0609020204030204" pitchFamily="49" charset="0"/>
                <a:ea typeface="Calibri" panose="020F0502020204030204" pitchFamily="34" charset="0"/>
                <a:cs typeface="Times New Roman" panose="02020603050405020304" pitchFamily="18" charset="0"/>
              </a:rPr>
              <a:t>merge</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r>
              <a:rPr lang="en-US" sz="2800" b="0" dirty="0" err="1">
                <a:effectLst/>
                <a:latin typeface="Consolas" panose="020B0609020204030204" pitchFamily="49" charset="0"/>
                <a:ea typeface="Calibri" panose="020F0502020204030204" pitchFamily="34" charset="0"/>
                <a:cs typeface="Times New Roman" panose="02020603050405020304" pitchFamily="18" charset="0"/>
              </a:rPr>
              <a:t>df_b</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 </a:t>
            </a:r>
            <a:r>
              <a:rPr lang="en-US" sz="2800" dirty="0">
                <a:latin typeface="Consolas" panose="020B0609020204030204" pitchFamily="49" charset="0"/>
                <a:ea typeface="Calibri" panose="020F0502020204030204" pitchFamily="34" charset="0"/>
                <a:cs typeface="Times New Roman" panose="02020603050405020304" pitchFamily="18" charset="0"/>
              </a:rPr>
              <a:t>how=</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r>
              <a:rPr lang="en-US" sz="2800" dirty="0">
                <a:latin typeface="Consolas" panose="020B0609020204030204" pitchFamily="49" charset="0"/>
                <a:ea typeface="Calibri" panose="020F0502020204030204" pitchFamily="34" charset="0"/>
                <a:cs typeface="Times New Roman" panose="02020603050405020304" pitchFamily="18" charset="0"/>
              </a:rPr>
              <a:t>left</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p>
          <a:p>
            <a:pPr>
              <a:lnSpc>
                <a:spcPct val="107000"/>
              </a:lnSpc>
            </a:pPr>
            <a:r>
              <a:rPr lang="en-US" sz="2800" b="0" i="1" dirty="0">
                <a:effectLst/>
                <a:latin typeface="Pragmatica" pitchFamily="2" charset="0"/>
                <a:ea typeface="Calibri" panose="020F0502020204030204" pitchFamily="34" charset="0"/>
                <a:cs typeface="Times New Roman" panose="02020603050405020304" pitchFamily="18" charset="0"/>
              </a:rPr>
              <a:t>Left outer join</a:t>
            </a:r>
          </a:p>
        </p:txBody>
      </p:sp>
      <p:pic>
        <p:nvPicPr>
          <p:cNvPr id="4" name="Picture 3" descr="Chart, bar chart&#10;&#10;Description automatically generated">
            <a:extLst>
              <a:ext uri="{FF2B5EF4-FFF2-40B4-BE49-F238E27FC236}">
                <a16:creationId xmlns:a16="http://schemas.microsoft.com/office/drawing/2014/main" id="{D8AFB9FC-AB29-4665-B568-F50F3FE102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79579" y="1129051"/>
            <a:ext cx="5463432" cy="5463432"/>
          </a:xfrm>
          <a:prstGeom prst="rect">
            <a:avLst/>
          </a:prstGeom>
        </p:spPr>
      </p:pic>
    </p:spTree>
    <p:extLst>
      <p:ext uri="{BB962C8B-B14F-4D97-AF65-F5344CB8AC3E}">
        <p14:creationId xmlns:p14="http://schemas.microsoft.com/office/powerpoint/2010/main" val="23831779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Warm-up</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4708981"/>
          </a:xfrm>
          <a:prstGeom prst="rect">
            <a:avLst/>
          </a:prstGeom>
          <a:noFill/>
        </p:spPr>
        <p:txBody>
          <a:bodyPr wrap="square" rtlCol="0">
            <a:spAutoFit/>
          </a:bodyPr>
          <a:lstStyle/>
          <a:p>
            <a:pPr>
              <a:buClr>
                <a:srgbClr val="CF3338"/>
              </a:buClr>
            </a:pPr>
            <a:r>
              <a:rPr lang="en-US" sz="2800" dirty="0">
                <a:solidFill>
                  <a:srgbClr val="707070"/>
                </a:solidFill>
                <a:latin typeface="Pragmatica" panose="020B0403040502020204"/>
              </a:rPr>
              <a:t>Which code will return the absolute value of -100 in Python? (Choose all that apply)</a:t>
            </a:r>
          </a:p>
          <a:p>
            <a:pPr>
              <a:buClr>
                <a:srgbClr val="CF3338"/>
              </a:buClr>
            </a:pPr>
            <a:endParaRPr lang="en-US" sz="2800" dirty="0">
              <a:solidFill>
                <a:srgbClr val="707070"/>
              </a:solidFill>
              <a:latin typeface="Pragmatica" panose="020B0403040502020204"/>
            </a:endParaRP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abs(-10*10)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a:p>
            <a:pPr>
              <a:buClr>
                <a:srgbClr val="CF3338"/>
              </a:buClr>
            </a:pPr>
            <a:r>
              <a:rPr lang="en-US" sz="4800" i="1" dirty="0">
                <a:solidFill>
                  <a:srgbClr val="CF3338"/>
                </a:solidFill>
                <a:latin typeface="Consolas" panose="020B0609020204030204" pitchFamily="49" charset="0"/>
              </a:rPr>
              <a:t>Case sensitive</a:t>
            </a:r>
            <a:endParaRPr lang="en-US" sz="2800" i="1" dirty="0">
              <a:solidFill>
                <a:srgbClr val="CF3338"/>
              </a:solidFill>
              <a:latin typeface="Consolas" panose="020B0609020204030204" pitchFamily="49" charset="0"/>
            </a:endParaRP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p:txBody>
      </p:sp>
    </p:spTree>
    <p:extLst>
      <p:ext uri="{BB962C8B-B14F-4D97-AF65-F5344CB8AC3E}">
        <p14:creationId xmlns:p14="http://schemas.microsoft.com/office/powerpoint/2010/main" val="12803012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3108543"/>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Datasets:</a:t>
            </a:r>
          </a:p>
          <a:p>
            <a:pPr marL="914400" lvl="1" indent="-457200">
              <a:buFont typeface="Arial" panose="020B0604020202020204" pitchFamily="34" charset="0"/>
              <a:buChar char="•"/>
            </a:pPr>
            <a:r>
              <a:rPr lang="en-US" sz="2800" b="1" dirty="0">
                <a:solidFill>
                  <a:srgbClr val="CF3338"/>
                </a:solidFill>
                <a:latin typeface="Consolas" panose="020B0609020204030204" pitchFamily="49" charset="0"/>
              </a:rPr>
              <a:t>data/people.csv</a:t>
            </a:r>
          </a:p>
          <a:p>
            <a:pPr marL="914400" lvl="1" indent="-457200">
              <a:buFont typeface="Arial" panose="020B0604020202020204" pitchFamily="34" charset="0"/>
              <a:buChar char="•"/>
            </a:pPr>
            <a:r>
              <a:rPr lang="en-US" sz="2800" b="1" dirty="0">
                <a:solidFill>
                  <a:srgbClr val="CF3338"/>
                </a:solidFill>
                <a:latin typeface="Consolas" panose="020B0609020204030204" pitchFamily="49" charset="0"/>
              </a:rPr>
              <a:t>data/hof.csv</a:t>
            </a:r>
          </a:p>
          <a:p>
            <a:pPr marL="457200" indent="-457200">
              <a:buFont typeface="Arial" panose="020B0604020202020204" pitchFamily="34" charset="0"/>
              <a:buChar char="•"/>
            </a:pPr>
            <a:r>
              <a:rPr lang="en-US" sz="2800" b="1" dirty="0">
                <a:solidFill>
                  <a:srgbClr val="CF3338"/>
                </a:solidFill>
                <a:latin typeface="Pragmatica" pitchFamily="2" charset="0"/>
              </a:rPr>
              <a:t>How does </a:t>
            </a:r>
            <a:r>
              <a:rPr lang="en-US" sz="2800" b="1" dirty="0">
                <a:solidFill>
                  <a:srgbClr val="CF3338"/>
                </a:solidFill>
                <a:latin typeface="Consolas" panose="020B0609020204030204" pitchFamily="49" charset="0"/>
              </a:rPr>
              <a:t>pandas</a:t>
            </a:r>
            <a:r>
              <a:rPr lang="en-US" sz="2800" b="1" dirty="0">
                <a:solidFill>
                  <a:srgbClr val="CF3338"/>
                </a:solidFill>
                <a:latin typeface="Pragmatica" pitchFamily="2" charset="0"/>
              </a:rPr>
              <a:t> handle merges?</a:t>
            </a:r>
          </a:p>
        </p:txBody>
      </p:sp>
    </p:spTree>
    <p:extLst>
      <p:ext uri="{BB962C8B-B14F-4D97-AF65-F5344CB8AC3E}">
        <p14:creationId xmlns:p14="http://schemas.microsoft.com/office/powerpoint/2010/main" val="30865217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6124754"/>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ch-12-drills.ipynb</a:t>
            </a:r>
          </a:p>
          <a:p>
            <a:endParaRPr lang="en-US" sz="2800" b="1" dirty="0">
              <a:solidFill>
                <a:srgbClr val="CF3338"/>
              </a:solidFill>
              <a:latin typeface="Consolas" panose="020B0609020204030204" pitchFamily="49" charset="0"/>
            </a:endParaRPr>
          </a:p>
          <a:p>
            <a:r>
              <a:rPr lang="en-US" sz="2800" b="1" dirty="0">
                <a:solidFill>
                  <a:srgbClr val="CF3338"/>
                </a:solidFill>
                <a:latin typeface="Pragmatica" pitchFamily="2" charset="0"/>
              </a:rPr>
              <a:t>Dataset: </a:t>
            </a:r>
            <a:r>
              <a:rPr lang="en-US" sz="2800" b="1" dirty="0">
                <a:solidFill>
                  <a:srgbClr val="CF3338"/>
                </a:solidFill>
                <a:latin typeface="Consolas" panose="020B0609020204030204" pitchFamily="49" charset="0"/>
              </a:rPr>
              <a:t>mpg</a:t>
            </a:r>
            <a:r>
              <a:rPr lang="en-US" sz="2800" b="1" dirty="0">
                <a:solidFill>
                  <a:srgbClr val="CF3338"/>
                </a:solidFill>
                <a:latin typeface="Pragmatica" pitchFamily="2" charset="0"/>
              </a:rPr>
              <a:t> (from </a:t>
            </a:r>
            <a:r>
              <a:rPr lang="en-US" sz="2800" b="1" dirty="0">
                <a:solidFill>
                  <a:srgbClr val="CF3338"/>
                </a:solidFill>
                <a:latin typeface="Consolas" panose="020B0609020204030204" pitchFamily="49" charset="0"/>
              </a:rPr>
              <a:t>seaborn</a:t>
            </a:r>
            <a:r>
              <a:rPr lang="en-US" sz="2800" b="1" dirty="0">
                <a:solidFill>
                  <a:srgbClr val="CF3338"/>
                </a:solidFill>
                <a:latin typeface="Pragmatica" pitchFamily="2" charset="0"/>
              </a:rPr>
              <a:t>)</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Drop the </a:t>
            </a:r>
            <a:r>
              <a:rPr lang="en-US" sz="2800" b="1" dirty="0">
                <a:solidFill>
                  <a:srgbClr val="CF3338"/>
                </a:solidFill>
                <a:latin typeface="Consolas" panose="020B0609020204030204" pitchFamily="49" charset="0"/>
              </a:rPr>
              <a:t>name</a:t>
            </a:r>
            <a:r>
              <a:rPr lang="en-US" sz="2800" b="1" dirty="0">
                <a:solidFill>
                  <a:srgbClr val="CF3338"/>
                </a:solidFill>
                <a:latin typeface="Pragmatica" panose="020B0403040502020204"/>
              </a:rPr>
              <a:t> column</a:t>
            </a:r>
          </a:p>
          <a:p>
            <a:pPr marL="457200" indent="-457200">
              <a:buFont typeface="Arial" panose="020B0604020202020204" pitchFamily="34" charset="0"/>
              <a:buChar char="•"/>
            </a:pPr>
            <a:r>
              <a:rPr lang="en-US" sz="2800" b="1" dirty="0">
                <a:solidFill>
                  <a:srgbClr val="CF3338"/>
                </a:solidFill>
                <a:latin typeface="Pragmatica" panose="020B0403040502020204"/>
              </a:rPr>
              <a:t>Create a </a:t>
            </a:r>
            <a:r>
              <a:rPr lang="en-US" sz="2800" b="1" dirty="0" err="1">
                <a:solidFill>
                  <a:srgbClr val="CF3338"/>
                </a:solidFill>
                <a:latin typeface="Consolas" panose="020B0609020204030204" pitchFamily="49" charset="0"/>
              </a:rPr>
              <a:t>weight_kg</a:t>
            </a:r>
            <a:r>
              <a:rPr lang="en-US" sz="2800" b="1" dirty="0">
                <a:solidFill>
                  <a:srgbClr val="CF3338"/>
                </a:solidFill>
                <a:latin typeface="Consolas" panose="020B0609020204030204" pitchFamily="49" charset="0"/>
              </a:rPr>
              <a:t> </a:t>
            </a:r>
            <a:r>
              <a:rPr lang="en-US" sz="2800" b="1" dirty="0">
                <a:solidFill>
                  <a:srgbClr val="CF3338"/>
                </a:solidFill>
                <a:latin typeface="Pragmatica" pitchFamily="2" charset="0"/>
              </a:rPr>
              <a:t>column (weight * .454)</a:t>
            </a:r>
          </a:p>
          <a:p>
            <a:pPr marL="457200" indent="-457200">
              <a:buFont typeface="Arial" panose="020B0604020202020204" pitchFamily="34" charset="0"/>
              <a:buChar char="•"/>
            </a:pPr>
            <a:r>
              <a:rPr lang="en-US" sz="2800" b="1" dirty="0">
                <a:solidFill>
                  <a:srgbClr val="CF3338"/>
                </a:solidFill>
                <a:latin typeface="Pragmatica" pitchFamily="2" charset="0"/>
              </a:rPr>
              <a:t>Sort by </a:t>
            </a:r>
            <a:r>
              <a:rPr lang="en-US" sz="2800" b="1" dirty="0">
                <a:solidFill>
                  <a:srgbClr val="CF3338"/>
                </a:solidFill>
                <a:latin typeface="Consolas" panose="020B0609020204030204" pitchFamily="49" charset="0"/>
              </a:rPr>
              <a:t>mpg, </a:t>
            </a:r>
            <a:r>
              <a:rPr lang="en-US" sz="2800" b="1" dirty="0">
                <a:solidFill>
                  <a:srgbClr val="CF3338"/>
                </a:solidFill>
                <a:latin typeface="Pragmatica" pitchFamily="2" charset="0"/>
              </a:rPr>
              <a:t>descending</a:t>
            </a:r>
          </a:p>
          <a:p>
            <a:pPr marL="457200" indent="-457200">
              <a:buFont typeface="Arial" panose="020B0604020202020204" pitchFamily="34" charset="0"/>
              <a:buChar char="•"/>
            </a:pPr>
            <a:r>
              <a:rPr lang="en-US" sz="2800" b="1" dirty="0">
                <a:solidFill>
                  <a:srgbClr val="CF3338"/>
                </a:solidFill>
                <a:latin typeface="Pragmatica" pitchFamily="2" charset="0"/>
              </a:rPr>
              <a:t>Keep only the records with </a:t>
            </a:r>
            <a:r>
              <a:rPr lang="en-US" sz="2800" b="1" dirty="0">
                <a:solidFill>
                  <a:srgbClr val="CF3338"/>
                </a:solidFill>
                <a:latin typeface="Consolas" panose="020B0609020204030204" pitchFamily="49" charset="0"/>
              </a:rPr>
              <a:t>cylinder </a:t>
            </a:r>
            <a:r>
              <a:rPr lang="en-US" sz="2800" b="1" dirty="0">
                <a:solidFill>
                  <a:srgbClr val="CF3338"/>
                </a:solidFill>
                <a:latin typeface="Pragmatica" pitchFamily="2" charset="0"/>
              </a:rPr>
              <a:t>of more than 4</a:t>
            </a:r>
          </a:p>
          <a:p>
            <a:pPr marL="457200" indent="-457200">
              <a:buFont typeface="Arial" panose="020B0604020202020204" pitchFamily="34" charset="0"/>
              <a:buChar char="•"/>
            </a:pPr>
            <a:r>
              <a:rPr lang="en-US" sz="2800" b="1" dirty="0">
                <a:solidFill>
                  <a:srgbClr val="CF3338"/>
                </a:solidFill>
                <a:latin typeface="Pragmatica" pitchFamily="2" charset="0"/>
              </a:rPr>
              <a:t>Get the average </a:t>
            </a:r>
            <a:r>
              <a:rPr lang="en-US" sz="2800" b="1" dirty="0">
                <a:solidFill>
                  <a:srgbClr val="CF3338"/>
                </a:solidFill>
                <a:latin typeface="Consolas" panose="020B0609020204030204" pitchFamily="49" charset="0"/>
              </a:rPr>
              <a:t>mpg</a:t>
            </a:r>
            <a:r>
              <a:rPr lang="en-US" sz="2800" b="1" dirty="0">
                <a:solidFill>
                  <a:srgbClr val="CF3338"/>
                </a:solidFill>
                <a:latin typeface="Pragmatica" pitchFamily="2" charset="0"/>
              </a:rPr>
              <a:t> for each </a:t>
            </a:r>
            <a:r>
              <a:rPr lang="en-US" sz="2800" b="1" dirty="0">
                <a:solidFill>
                  <a:srgbClr val="CF3338"/>
                </a:solidFill>
                <a:latin typeface="Consolas" panose="020B0609020204030204" pitchFamily="49" charset="0"/>
              </a:rPr>
              <a:t>origin</a:t>
            </a:r>
          </a:p>
          <a:p>
            <a:pPr marL="457200" indent="-457200">
              <a:buFont typeface="Arial" panose="020B0604020202020204" pitchFamily="34" charset="0"/>
              <a:buChar char="•"/>
            </a:pPr>
            <a:endParaRPr lang="en-US" sz="2800" b="1" dirty="0">
              <a:solidFill>
                <a:srgbClr val="CF3338"/>
              </a:solidFill>
              <a:latin typeface="Consolas" panose="020B0609020204030204" pitchFamily="49" charset="0"/>
            </a:endParaRPr>
          </a:p>
          <a:p>
            <a:r>
              <a:rPr lang="en-US" sz="2800" b="1" dirty="0">
                <a:solidFill>
                  <a:srgbClr val="CF3338"/>
                </a:solidFill>
                <a:latin typeface="Pragmatica" pitchFamily="2" charset="0"/>
              </a:rPr>
              <a:t>Solutions:</a:t>
            </a:r>
            <a:r>
              <a:rPr lang="en-US" sz="2800" b="1" dirty="0">
                <a:solidFill>
                  <a:srgbClr val="CF3338"/>
                </a:solidFill>
                <a:latin typeface="Consolas" panose="020B0609020204030204" pitchFamily="49" charset="0"/>
              </a:rPr>
              <a:t> ch-12-solutions.ipynb</a:t>
            </a:r>
          </a:p>
        </p:txBody>
      </p:sp>
    </p:spTree>
    <p:extLst>
      <p:ext uri="{BB962C8B-B14F-4D97-AF65-F5344CB8AC3E}">
        <p14:creationId xmlns:p14="http://schemas.microsoft.com/office/powerpoint/2010/main" val="41819663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 about data manipulation?</a:t>
            </a:r>
          </a:p>
        </p:txBody>
      </p:sp>
    </p:spTree>
    <p:extLst>
      <p:ext uri="{BB962C8B-B14F-4D97-AF65-F5344CB8AC3E}">
        <p14:creationId xmlns:p14="http://schemas.microsoft.com/office/powerpoint/2010/main" val="24922708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Data visualization</a:t>
            </a:r>
          </a:p>
        </p:txBody>
      </p:sp>
    </p:spTree>
    <p:extLst>
      <p:ext uri="{BB962C8B-B14F-4D97-AF65-F5344CB8AC3E}">
        <p14:creationId xmlns:p14="http://schemas.microsoft.com/office/powerpoint/2010/main" val="18253561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What seaborn wants</a:t>
            </a:r>
          </a:p>
        </p:txBody>
      </p:sp>
      <p:graphicFrame>
        <p:nvGraphicFramePr>
          <p:cNvPr id="6" name="Table 5">
            <a:extLst>
              <a:ext uri="{FF2B5EF4-FFF2-40B4-BE49-F238E27FC236}">
                <a16:creationId xmlns:a16="http://schemas.microsoft.com/office/drawing/2014/main" id="{8705852F-0812-44B9-8865-13F6658ED2AE}"/>
              </a:ext>
            </a:extLst>
          </p:cNvPr>
          <p:cNvGraphicFramePr>
            <a:graphicFrameLocks noGrp="1"/>
          </p:cNvGraphicFramePr>
          <p:nvPr>
            <p:extLst>
              <p:ext uri="{D42A27DB-BD31-4B8C-83A1-F6EECF244321}">
                <p14:modId xmlns:p14="http://schemas.microsoft.com/office/powerpoint/2010/main" val="777158900"/>
              </p:ext>
            </p:extLst>
          </p:nvPr>
        </p:nvGraphicFramePr>
        <p:xfrm>
          <a:off x="752682" y="1890789"/>
          <a:ext cx="10686636" cy="3640977"/>
        </p:xfrm>
        <a:graphic>
          <a:graphicData uri="http://schemas.openxmlformats.org/drawingml/2006/table">
            <a:tbl>
              <a:tblPr firstRow="1" firstCol="1" bandRow="1">
                <a:tableStyleId>{F2DE63D5-997A-4646-A377-4702673A728D}</a:tableStyleId>
              </a:tblPr>
              <a:tblGrid>
                <a:gridCol w="3946189">
                  <a:extLst>
                    <a:ext uri="{9D8B030D-6E8A-4147-A177-3AD203B41FA5}">
                      <a16:colId xmlns:a16="http://schemas.microsoft.com/office/drawing/2014/main" val="1478276448"/>
                    </a:ext>
                  </a:extLst>
                </a:gridCol>
                <a:gridCol w="6740447">
                  <a:extLst>
                    <a:ext uri="{9D8B030D-6E8A-4147-A177-3AD203B41FA5}">
                      <a16:colId xmlns:a16="http://schemas.microsoft.com/office/drawing/2014/main" val="4256962740"/>
                    </a:ext>
                  </a:extLst>
                </a:gridCol>
              </a:tblGrid>
              <a:tr h="258821">
                <a:tc>
                  <a:txBody>
                    <a:bodyPr/>
                    <a:lstStyle/>
                    <a:p>
                      <a:pPr marL="0" marR="0">
                        <a:lnSpc>
                          <a:spcPct val="107000"/>
                        </a:lnSpc>
                        <a:spcBef>
                          <a:spcPts val="0"/>
                        </a:spcBef>
                        <a:spcAft>
                          <a:spcPts val="0"/>
                        </a:spcAft>
                      </a:pPr>
                      <a:r>
                        <a:rPr lang="en-US" sz="2600" dirty="0">
                          <a:effectLst/>
                        </a:rPr>
                        <a:t>Argument</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600" dirty="0">
                          <a:effectLst/>
                        </a:rPr>
                        <a:t>What it does</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1207903">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data</a:t>
                      </a:r>
                    </a:p>
                  </a:txBody>
                  <a:tcPr marL="68580" marR="68580" marT="0" marB="0"/>
                </a:tc>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What dataset to use</a:t>
                      </a:r>
                    </a:p>
                  </a:txBody>
                  <a:tcPr marL="68580" marR="68580" marT="0" marB="0"/>
                </a:tc>
                <a:extLst>
                  <a:ext uri="{0D108BD9-81ED-4DB2-BD59-A6C34878D82A}">
                    <a16:rowId xmlns:a16="http://schemas.microsoft.com/office/drawing/2014/main" val="228707264"/>
                  </a:ext>
                </a:extLst>
              </a:tr>
              <a:tr h="1075841">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x</a:t>
                      </a:r>
                    </a:p>
                  </a:txBody>
                  <a:tcPr marL="68580" marR="68580" marT="0" marB="0"/>
                </a:tc>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What variable goes on x axis?</a:t>
                      </a:r>
                    </a:p>
                  </a:txBody>
                  <a:tcPr marL="68580" marR="68580" marT="0" marB="0"/>
                </a:tc>
                <a:extLst>
                  <a:ext uri="{0D108BD9-81ED-4DB2-BD59-A6C34878D82A}">
                    <a16:rowId xmlns:a16="http://schemas.microsoft.com/office/drawing/2014/main" val="3733806054"/>
                  </a:ext>
                </a:extLst>
              </a:tr>
              <a:tr h="531161">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y</a:t>
                      </a:r>
                    </a:p>
                  </a:txBody>
                  <a:tcPr marL="68580" marR="68580" marT="0" marB="0"/>
                </a:tc>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What variable goes on y axis?</a:t>
                      </a:r>
                    </a:p>
                  </a:txBody>
                  <a:tcPr marL="68580" marR="68580" marT="0" marB="0"/>
                </a:tc>
                <a:extLst>
                  <a:ext uri="{0D108BD9-81ED-4DB2-BD59-A6C34878D82A}">
                    <a16:rowId xmlns:a16="http://schemas.microsoft.com/office/drawing/2014/main" val="2937659388"/>
                  </a:ext>
                </a:extLst>
              </a:tr>
              <a:tr h="258821">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color</a:t>
                      </a:r>
                      <a:r>
                        <a:rPr lang="en-US" sz="2600" b="0" dirty="0">
                          <a:effectLst/>
                          <a:latin typeface="Pragmatica" pitchFamily="2" charset="0"/>
                          <a:ea typeface="Calibri" panose="020F0502020204030204" pitchFamily="34" charset="0"/>
                          <a:cs typeface="Times New Roman" panose="02020603050405020304" pitchFamily="18" charset="0"/>
                        </a:rPr>
                        <a:t>, </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bins</a:t>
                      </a:r>
                      <a:r>
                        <a:rPr lang="en-US" sz="2600" b="0" dirty="0">
                          <a:effectLst/>
                          <a:latin typeface="Pragmatica" pitchFamily="2" charset="0"/>
                          <a:ea typeface="Calibri" panose="020F0502020204030204" pitchFamily="34" charset="0"/>
                          <a:cs typeface="Times New Roman" panose="02020603050405020304" pitchFamily="18" charset="0"/>
                        </a:rPr>
                        <a:t>, etc.</a:t>
                      </a:r>
                    </a:p>
                  </a:txBody>
                  <a:tcPr marL="68580" marR="68580" marT="0" marB="0"/>
                </a:tc>
                <a:tc>
                  <a:txBody>
                    <a:bodyPr/>
                    <a:lstStyle/>
                    <a:p>
                      <a:pPr marL="0" marR="0">
                        <a:lnSpc>
                          <a:spcPct val="107000"/>
                        </a:lnSpc>
                        <a:spcBef>
                          <a:spcPts val="0"/>
                        </a:spcBef>
                        <a:spcAft>
                          <a:spcPts val="0"/>
                        </a:spcAft>
                      </a:pPr>
                      <a:r>
                        <a:rPr lang="en-US" sz="2800" dirty="0">
                          <a:latin typeface="Pragmatica" pitchFamily="2" charset="0"/>
                        </a:rPr>
                        <a:t>Other ways to customize the plot</a:t>
                      </a:r>
                      <a:endParaRPr lang="en-US" sz="2600" b="0" dirty="0">
                        <a:effectLst/>
                        <a:latin typeface="Pragmatica" pitchFamily="2"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bl>
          </a:graphicData>
        </a:graphic>
      </p:graphicFrame>
    </p:spTree>
    <p:extLst>
      <p:ext uri="{BB962C8B-B14F-4D97-AF65-F5344CB8AC3E}">
        <p14:creationId xmlns:p14="http://schemas.microsoft.com/office/powerpoint/2010/main" val="2509791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677656"/>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Univariate visualizations</a:t>
            </a:r>
          </a:p>
          <a:p>
            <a:pPr marL="457200" indent="-457200">
              <a:buFont typeface="Arial" panose="020B0604020202020204" pitchFamily="34" charset="0"/>
              <a:buChar char="•"/>
            </a:pPr>
            <a:r>
              <a:rPr lang="en-US" sz="2800" b="1" dirty="0">
                <a:solidFill>
                  <a:srgbClr val="CF3338"/>
                </a:solidFill>
                <a:latin typeface="Pragmatica" panose="020B0403040502020204"/>
              </a:rPr>
              <a:t>Bivariate visualizations</a:t>
            </a:r>
          </a:p>
          <a:p>
            <a:pPr marL="457200" indent="-457200">
              <a:buFont typeface="Arial" panose="020B0604020202020204" pitchFamily="34" charset="0"/>
              <a:buChar char="•"/>
            </a:pPr>
            <a:r>
              <a:rPr lang="en-US" sz="2800" b="1" dirty="0" err="1">
                <a:solidFill>
                  <a:srgbClr val="CF3338"/>
                </a:solidFill>
                <a:latin typeface="Pragmatica" panose="020B0403040502020204"/>
              </a:rPr>
              <a:t>Pairplots</a:t>
            </a:r>
            <a:endParaRPr lang="en-US" sz="2800" b="1" dirty="0">
              <a:solidFill>
                <a:srgbClr val="CF3338"/>
              </a:solidFill>
              <a:latin typeface="Pragmatica" panose="020B0403040502020204"/>
            </a:endParaRPr>
          </a:p>
          <a:p>
            <a:pPr marL="457200" indent="-457200">
              <a:buFont typeface="Arial" panose="020B0604020202020204" pitchFamily="34" charset="0"/>
              <a:buChar char="•"/>
            </a:pPr>
            <a:r>
              <a:rPr lang="en-US" sz="2800" b="1" dirty="0">
                <a:solidFill>
                  <a:srgbClr val="CF3338"/>
                </a:solidFill>
                <a:latin typeface="Pragmatica" panose="020B0403040502020204"/>
              </a:rPr>
              <a:t>Adding labels and titles</a:t>
            </a:r>
          </a:p>
        </p:txBody>
      </p:sp>
    </p:spTree>
    <p:extLst>
      <p:ext uri="{BB962C8B-B14F-4D97-AF65-F5344CB8AC3E}">
        <p14:creationId xmlns:p14="http://schemas.microsoft.com/office/powerpoint/2010/main" val="9813973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err="1">
                <a:latin typeface="Aliens &amp; cows" panose="00000500000000000000" pitchFamily="2" charset="0"/>
              </a:rPr>
              <a:t>Dataviz</a:t>
            </a:r>
            <a:r>
              <a:rPr lang="en-US" sz="6000" dirty="0">
                <a:latin typeface="Aliens &amp; cows" panose="00000500000000000000" pitchFamily="2" charset="0"/>
              </a:rPr>
              <a:t> summary</a:t>
            </a:r>
          </a:p>
        </p:txBody>
      </p:sp>
      <p:graphicFrame>
        <p:nvGraphicFramePr>
          <p:cNvPr id="6" name="Table 5">
            <a:extLst>
              <a:ext uri="{FF2B5EF4-FFF2-40B4-BE49-F238E27FC236}">
                <a16:creationId xmlns:a16="http://schemas.microsoft.com/office/drawing/2014/main" id="{8705852F-0812-44B9-8865-13F6658ED2AE}"/>
              </a:ext>
            </a:extLst>
          </p:cNvPr>
          <p:cNvGraphicFramePr>
            <a:graphicFrameLocks noGrp="1"/>
          </p:cNvGraphicFramePr>
          <p:nvPr>
            <p:extLst>
              <p:ext uri="{D42A27DB-BD31-4B8C-83A1-F6EECF244321}">
                <p14:modId xmlns:p14="http://schemas.microsoft.com/office/powerpoint/2010/main" val="2523278874"/>
              </p:ext>
            </p:extLst>
          </p:nvPr>
        </p:nvGraphicFramePr>
        <p:xfrm>
          <a:off x="347240" y="1948501"/>
          <a:ext cx="4952347" cy="3822823"/>
        </p:xfrm>
        <a:graphic>
          <a:graphicData uri="http://schemas.openxmlformats.org/drawingml/2006/table">
            <a:tbl>
              <a:tblPr firstRow="1" firstCol="1" bandRow="1">
                <a:tableStyleId>{F2DE63D5-997A-4646-A377-4702673A728D}</a:tableStyleId>
              </a:tblPr>
              <a:tblGrid>
                <a:gridCol w="2340768">
                  <a:extLst>
                    <a:ext uri="{9D8B030D-6E8A-4147-A177-3AD203B41FA5}">
                      <a16:colId xmlns:a16="http://schemas.microsoft.com/office/drawing/2014/main" val="1478276448"/>
                    </a:ext>
                  </a:extLst>
                </a:gridCol>
                <a:gridCol w="2611579">
                  <a:extLst>
                    <a:ext uri="{9D8B030D-6E8A-4147-A177-3AD203B41FA5}">
                      <a16:colId xmlns:a16="http://schemas.microsoft.com/office/drawing/2014/main" val="4256962740"/>
                    </a:ext>
                  </a:extLst>
                </a:gridCol>
              </a:tblGrid>
              <a:tr h="428965">
                <a:tc>
                  <a:txBody>
                    <a:bodyPr/>
                    <a:lstStyle/>
                    <a:p>
                      <a:pPr marL="0" marR="0">
                        <a:lnSpc>
                          <a:spcPct val="107000"/>
                        </a:lnSpc>
                        <a:spcBef>
                          <a:spcPts val="0"/>
                        </a:spcBef>
                        <a:spcAft>
                          <a:spcPts val="0"/>
                        </a:spcAft>
                      </a:pPr>
                      <a:r>
                        <a:rPr lang="en-US" sz="2400" dirty="0">
                          <a:effectLst/>
                        </a:rPr>
                        <a:t>Type of plot</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400" dirty="0">
                          <a:effectLst/>
                        </a:rPr>
                        <a:t>Function</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657631">
                <a:tc>
                  <a:txBody>
                    <a:bodyPr/>
                    <a:lstStyle/>
                    <a:p>
                      <a:pPr marL="0" marR="0">
                        <a:lnSpc>
                          <a:spcPct val="107000"/>
                        </a:lnSpc>
                        <a:spcBef>
                          <a:spcPts val="0"/>
                        </a:spcBef>
                        <a:spcAft>
                          <a:spcPts val="0"/>
                        </a:spcAft>
                      </a:pPr>
                      <a:r>
                        <a:rPr lang="en-US" sz="2400" b="0" dirty="0" err="1">
                          <a:effectLst/>
                          <a:latin typeface="Pragmatica" pitchFamily="2" charset="0"/>
                          <a:ea typeface="Calibri" panose="020F0502020204030204" pitchFamily="34" charset="0"/>
                          <a:cs typeface="Times New Roman" panose="02020603050405020304" pitchFamily="18" charset="0"/>
                        </a:rPr>
                        <a:t>Countplot</a:t>
                      </a:r>
                      <a:r>
                        <a:rPr lang="en-US" sz="2400" b="0" dirty="0">
                          <a:effectLst/>
                          <a:latin typeface="Pragmatica" pitchFamily="2" charset="0"/>
                          <a:ea typeface="Calibri" panose="020F0502020204030204" pitchFamily="34" charset="0"/>
                          <a:cs typeface="Times New Roman" panose="02020603050405020304" pitchFamily="18" charset="0"/>
                        </a:rPr>
                        <a:t>/bar chart</a:t>
                      </a:r>
                    </a:p>
                  </a:txBody>
                  <a:tcPr marL="68580" marR="68580" marT="0" marB="0"/>
                </a:tc>
                <a:tc>
                  <a:txBody>
                    <a:bodyPr/>
                    <a:lstStyle/>
                    <a:p>
                      <a:pPr marL="0" marR="0">
                        <a:lnSpc>
                          <a:spcPct val="107000"/>
                        </a:lnSpc>
                        <a:spcBef>
                          <a:spcPts val="0"/>
                        </a:spcBef>
                        <a:spcAft>
                          <a:spcPts val="0"/>
                        </a:spcAft>
                      </a:pPr>
                      <a:r>
                        <a:rPr lang="en-US" sz="2400" b="0" dirty="0" err="1">
                          <a:effectLst/>
                          <a:latin typeface="Consolas" panose="020B0609020204030204" pitchFamily="49" charset="0"/>
                          <a:ea typeface="Calibri" panose="020F0502020204030204" pitchFamily="34" charset="0"/>
                          <a:cs typeface="Times New Roman" panose="02020603050405020304" pitchFamily="18" charset="0"/>
                        </a:rPr>
                        <a:t>sns.countplot</a:t>
                      </a:r>
                      <a:r>
                        <a:rPr lang="en-US" sz="24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28707264"/>
                  </a:ext>
                </a:extLst>
              </a:tr>
              <a:tr h="657631">
                <a:tc>
                  <a:txBody>
                    <a:bodyPr/>
                    <a:lstStyle/>
                    <a:p>
                      <a:pPr marL="0" marR="0">
                        <a:lnSpc>
                          <a:spcPct val="107000"/>
                        </a:lnSpc>
                        <a:spcBef>
                          <a:spcPts val="0"/>
                        </a:spcBef>
                        <a:spcAft>
                          <a:spcPts val="0"/>
                        </a:spcAft>
                      </a:pPr>
                      <a:r>
                        <a:rPr lang="en-US" sz="2400" b="0" dirty="0">
                          <a:effectLst/>
                          <a:latin typeface="Pragmatica" pitchFamily="2" charset="0"/>
                          <a:ea typeface="Calibri" panose="020F0502020204030204" pitchFamily="34" charset="0"/>
                          <a:cs typeface="Times New Roman" panose="02020603050405020304" pitchFamily="18" charset="0"/>
                        </a:rPr>
                        <a:t>Histogram</a:t>
                      </a:r>
                    </a:p>
                  </a:txBody>
                  <a:tcPr marL="68580" marR="68580" marT="0" marB="0"/>
                </a:tc>
                <a:tc>
                  <a:txBody>
                    <a:bodyPr/>
                    <a:lstStyle/>
                    <a:p>
                      <a:pPr marL="0" marR="0">
                        <a:lnSpc>
                          <a:spcPct val="107000"/>
                        </a:lnSpc>
                        <a:spcBef>
                          <a:spcPts val="0"/>
                        </a:spcBef>
                        <a:spcAft>
                          <a:spcPts val="0"/>
                        </a:spcAft>
                      </a:pPr>
                      <a:r>
                        <a:rPr lang="en-US" sz="2400" b="0" dirty="0" err="1">
                          <a:effectLst/>
                          <a:latin typeface="Consolas" panose="020B0609020204030204" pitchFamily="49" charset="0"/>
                          <a:ea typeface="Calibri" panose="020F0502020204030204" pitchFamily="34" charset="0"/>
                          <a:cs typeface="Times New Roman" panose="02020603050405020304" pitchFamily="18" charset="0"/>
                        </a:rPr>
                        <a:t>sns.displot</a:t>
                      </a:r>
                      <a:r>
                        <a:rPr lang="en-US" sz="2400" b="0" dirty="0">
                          <a:effectLst/>
                          <a:latin typeface="Consolas" panose="020B0609020204030204" pitchFamily="49" charset="0"/>
                          <a:ea typeface="Calibri" panose="020F0502020204030204" pitchFamily="34" charset="0"/>
                          <a:cs typeface="Times New Roman" panose="02020603050405020304" pitchFamily="18" charset="0"/>
                        </a:rPr>
                        <a:t>()</a:t>
                      </a:r>
                      <a:endParaRPr lang="en-US" sz="2400" b="0" dirty="0">
                        <a:effectLst/>
                        <a:latin typeface="Pragmatica" pitchFamily="2"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657631">
                <a:tc>
                  <a:txBody>
                    <a:bodyPr/>
                    <a:lstStyle/>
                    <a:p>
                      <a:pPr marL="0" marR="0">
                        <a:lnSpc>
                          <a:spcPct val="107000"/>
                        </a:lnSpc>
                        <a:spcBef>
                          <a:spcPts val="0"/>
                        </a:spcBef>
                        <a:spcAft>
                          <a:spcPts val="0"/>
                        </a:spcAft>
                      </a:pPr>
                      <a:r>
                        <a:rPr lang="en-US" sz="2400" b="0" dirty="0">
                          <a:effectLst/>
                          <a:latin typeface="Pragmatica" pitchFamily="2" charset="0"/>
                          <a:ea typeface="Calibri" panose="020F0502020204030204" pitchFamily="34" charset="0"/>
                          <a:cs typeface="Times New Roman" panose="02020603050405020304" pitchFamily="18" charset="0"/>
                        </a:rPr>
                        <a:t>Boxplot</a:t>
                      </a:r>
                    </a:p>
                  </a:txBody>
                  <a:tcPr marL="68580" marR="68580" marT="0" marB="0"/>
                </a:tc>
                <a:tc>
                  <a:txBody>
                    <a:bodyPr/>
                    <a:lstStyle/>
                    <a:p>
                      <a:pPr marL="0" marR="0">
                        <a:lnSpc>
                          <a:spcPct val="107000"/>
                        </a:lnSpc>
                        <a:spcBef>
                          <a:spcPts val="0"/>
                        </a:spcBef>
                        <a:spcAft>
                          <a:spcPts val="0"/>
                        </a:spcAft>
                      </a:pPr>
                      <a:r>
                        <a:rPr lang="en-US" sz="2400" b="0" dirty="0" err="1">
                          <a:effectLst/>
                          <a:latin typeface="Consolas" panose="020B0609020204030204" pitchFamily="49" charset="0"/>
                          <a:ea typeface="Calibri" panose="020F0502020204030204" pitchFamily="34" charset="0"/>
                          <a:cs typeface="Times New Roman" panose="02020603050405020304" pitchFamily="18" charset="0"/>
                        </a:rPr>
                        <a:t>sns.boxplot</a:t>
                      </a:r>
                      <a:r>
                        <a:rPr lang="en-US" sz="24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937659388"/>
                  </a:ext>
                </a:extLst>
              </a:tr>
              <a:tr h="657631">
                <a:tc>
                  <a:txBody>
                    <a:bodyPr/>
                    <a:lstStyle/>
                    <a:p>
                      <a:pPr marL="0" marR="0">
                        <a:lnSpc>
                          <a:spcPct val="107000"/>
                        </a:lnSpc>
                        <a:spcBef>
                          <a:spcPts val="0"/>
                        </a:spcBef>
                        <a:spcAft>
                          <a:spcPts val="0"/>
                        </a:spcAft>
                      </a:pPr>
                      <a:r>
                        <a:rPr lang="en-US" sz="2400" b="0" dirty="0">
                          <a:latin typeface="Pragmatica" pitchFamily="2" charset="0"/>
                        </a:rPr>
                        <a:t>Scatterplot</a:t>
                      </a:r>
                      <a:endParaRPr lang="en-US" sz="2400" b="0" dirty="0">
                        <a:effectLst/>
                        <a:latin typeface="Pragmatica" pitchFamily="2"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b="0" dirty="0" err="1">
                          <a:effectLst/>
                          <a:latin typeface="Consolas" panose="020B0609020204030204" pitchFamily="49" charset="0"/>
                          <a:ea typeface="Calibri" panose="020F0502020204030204" pitchFamily="34" charset="0"/>
                          <a:cs typeface="Times New Roman" panose="02020603050405020304" pitchFamily="18" charset="0"/>
                        </a:rPr>
                        <a:t>sns.boxplot</a:t>
                      </a:r>
                      <a:r>
                        <a:rPr lang="en-US" sz="24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1645882974"/>
                  </a:ext>
                </a:extLst>
              </a:tr>
              <a:tr h="657631">
                <a:tc>
                  <a:txBody>
                    <a:bodyPr/>
                    <a:lstStyle/>
                    <a:p>
                      <a:pPr marL="0" marR="0">
                        <a:lnSpc>
                          <a:spcPct val="107000"/>
                        </a:lnSpc>
                        <a:spcBef>
                          <a:spcPts val="0"/>
                        </a:spcBef>
                        <a:spcAft>
                          <a:spcPts val="0"/>
                        </a:spcAft>
                      </a:pPr>
                      <a:r>
                        <a:rPr lang="en-US" sz="2400" b="0" dirty="0" err="1">
                          <a:effectLst/>
                          <a:latin typeface="Pragmatica" pitchFamily="2" charset="0"/>
                          <a:ea typeface="Calibri" panose="020F0502020204030204" pitchFamily="34" charset="0"/>
                          <a:cs typeface="Times New Roman" panose="02020603050405020304" pitchFamily="18" charset="0"/>
                        </a:rPr>
                        <a:t>Pairplot</a:t>
                      </a:r>
                      <a:endParaRPr lang="en-US" sz="2400" b="0" dirty="0">
                        <a:effectLst/>
                        <a:latin typeface="Pragmatica" pitchFamily="2"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2400" b="0" dirty="0" err="1">
                          <a:effectLst/>
                          <a:latin typeface="Consolas" panose="020B0609020204030204" pitchFamily="49" charset="0"/>
                          <a:ea typeface="Calibri" panose="020F0502020204030204" pitchFamily="34" charset="0"/>
                          <a:cs typeface="Times New Roman" panose="02020603050405020304" pitchFamily="18" charset="0"/>
                        </a:rPr>
                        <a:t>sns.pairplot</a:t>
                      </a:r>
                      <a:r>
                        <a:rPr lang="en-US" sz="24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782965601"/>
                  </a:ext>
                </a:extLst>
              </a:tr>
            </a:tbl>
          </a:graphicData>
        </a:graphic>
      </p:graphicFrame>
      <p:graphicFrame>
        <p:nvGraphicFramePr>
          <p:cNvPr id="5" name="Table 4">
            <a:extLst>
              <a:ext uri="{FF2B5EF4-FFF2-40B4-BE49-F238E27FC236}">
                <a16:creationId xmlns:a16="http://schemas.microsoft.com/office/drawing/2014/main" id="{AEB6431A-6522-4A02-B8CA-EB3DB6ECFD5B}"/>
              </a:ext>
            </a:extLst>
          </p:cNvPr>
          <p:cNvGraphicFramePr>
            <a:graphicFrameLocks noGrp="1"/>
          </p:cNvGraphicFramePr>
          <p:nvPr>
            <p:extLst>
              <p:ext uri="{D42A27DB-BD31-4B8C-83A1-F6EECF244321}">
                <p14:modId xmlns:p14="http://schemas.microsoft.com/office/powerpoint/2010/main" val="3495662665"/>
              </p:ext>
            </p:extLst>
          </p:nvPr>
        </p:nvGraphicFramePr>
        <p:xfrm>
          <a:off x="5874624" y="2552832"/>
          <a:ext cx="6122386" cy="2375737"/>
        </p:xfrm>
        <a:graphic>
          <a:graphicData uri="http://schemas.openxmlformats.org/drawingml/2006/table">
            <a:tbl>
              <a:tblPr firstRow="1" firstCol="1" bandRow="1">
                <a:tableStyleId>{F2DE63D5-997A-4646-A377-4702673A728D}</a:tableStyleId>
              </a:tblPr>
              <a:tblGrid>
                <a:gridCol w="2893797">
                  <a:extLst>
                    <a:ext uri="{9D8B030D-6E8A-4147-A177-3AD203B41FA5}">
                      <a16:colId xmlns:a16="http://schemas.microsoft.com/office/drawing/2014/main" val="1478276448"/>
                    </a:ext>
                  </a:extLst>
                </a:gridCol>
                <a:gridCol w="3228589">
                  <a:extLst>
                    <a:ext uri="{9D8B030D-6E8A-4147-A177-3AD203B41FA5}">
                      <a16:colId xmlns:a16="http://schemas.microsoft.com/office/drawing/2014/main" val="4256962740"/>
                    </a:ext>
                  </a:extLst>
                </a:gridCol>
              </a:tblGrid>
              <a:tr h="366769">
                <a:tc>
                  <a:txBody>
                    <a:bodyPr/>
                    <a:lstStyle/>
                    <a:p>
                      <a:pPr marL="0" marR="0">
                        <a:lnSpc>
                          <a:spcPct val="107000"/>
                        </a:lnSpc>
                        <a:spcBef>
                          <a:spcPts val="0"/>
                        </a:spcBef>
                        <a:spcAft>
                          <a:spcPts val="0"/>
                        </a:spcAft>
                      </a:pPr>
                      <a:r>
                        <a:rPr lang="en-US" sz="2600" dirty="0">
                          <a:effectLst/>
                        </a:rPr>
                        <a:t>Type of label</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600" dirty="0">
                          <a:effectLst/>
                        </a:rPr>
                        <a:t>Function</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657631">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X axis</a:t>
                      </a:r>
                    </a:p>
                  </a:txBody>
                  <a:tcPr marL="68580" marR="68580" marT="0" marB="0"/>
                </a:tc>
                <a:tc>
                  <a:txBody>
                    <a:bodyPr/>
                    <a:lstStyle/>
                    <a:p>
                      <a:pPr marL="0" marR="0">
                        <a:lnSpc>
                          <a:spcPct val="107000"/>
                        </a:lnSpc>
                        <a:spcBef>
                          <a:spcPts val="0"/>
                        </a:spcBef>
                        <a:spcAft>
                          <a:spcPts val="0"/>
                        </a:spcAft>
                      </a:pP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plt.xlabel</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28707264"/>
                  </a:ext>
                </a:extLst>
              </a:tr>
              <a:tr h="657631">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Y axis</a:t>
                      </a:r>
                    </a:p>
                  </a:txBody>
                  <a:tcPr marL="68580" marR="68580" marT="0" marB="0"/>
                </a:tc>
                <a:tc>
                  <a:txBody>
                    <a:bodyPr/>
                    <a:lstStyle/>
                    <a:p>
                      <a:pPr marL="0" marR="0">
                        <a:lnSpc>
                          <a:spcPct val="107000"/>
                        </a:lnSpc>
                        <a:spcBef>
                          <a:spcPts val="0"/>
                        </a:spcBef>
                        <a:spcAft>
                          <a:spcPts val="0"/>
                        </a:spcAft>
                      </a:pP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plt.ylabel</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a:t>
                      </a:r>
                      <a:endParaRPr lang="en-US" sz="2600" b="0" dirty="0">
                        <a:effectLst/>
                        <a:latin typeface="Pragmatica" pitchFamily="2"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657631">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Title</a:t>
                      </a:r>
                    </a:p>
                  </a:txBody>
                  <a:tcPr marL="68580" marR="68580" marT="0" marB="0"/>
                </a:tc>
                <a:tc>
                  <a:txBody>
                    <a:bodyPr/>
                    <a:lstStyle/>
                    <a:p>
                      <a:pPr marL="0" marR="0">
                        <a:lnSpc>
                          <a:spcPct val="107000"/>
                        </a:lnSpc>
                        <a:spcBef>
                          <a:spcPts val="0"/>
                        </a:spcBef>
                        <a:spcAft>
                          <a:spcPts val="0"/>
                        </a:spcAft>
                      </a:pP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plt.title</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937659388"/>
                  </a:ext>
                </a:extLst>
              </a:tr>
            </a:tbl>
          </a:graphicData>
        </a:graphic>
      </p:graphicFrame>
    </p:spTree>
    <p:extLst>
      <p:ext uri="{BB962C8B-B14F-4D97-AF65-F5344CB8AC3E}">
        <p14:creationId xmlns:p14="http://schemas.microsoft.com/office/powerpoint/2010/main" val="9695671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6124754"/>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r>
              <a:rPr lang="en-US" sz="2400" b="1" dirty="0">
                <a:solidFill>
                  <a:srgbClr val="CF3338"/>
                </a:solidFill>
                <a:latin typeface="Pragmatica" pitchFamily="2" charset="0"/>
              </a:rPr>
              <a:t>Pick a </a:t>
            </a:r>
            <a:r>
              <a:rPr lang="en-US" sz="2400" b="1" dirty="0">
                <a:solidFill>
                  <a:srgbClr val="CF3338"/>
                </a:solidFill>
                <a:latin typeface="Consolas" panose="020B0609020204030204" pitchFamily="49" charset="0"/>
              </a:rPr>
              <a:t>seaborn </a:t>
            </a:r>
            <a:r>
              <a:rPr lang="en-US" sz="2400" b="1" dirty="0">
                <a:solidFill>
                  <a:srgbClr val="CF3338"/>
                </a:solidFill>
                <a:latin typeface="Pragmatica" pitchFamily="2" charset="0"/>
              </a:rPr>
              <a:t>dataset or two... and make some visualizations!</a:t>
            </a:r>
          </a:p>
          <a:p>
            <a:endParaRPr lang="en-US" sz="2400" b="1" dirty="0">
              <a:solidFill>
                <a:srgbClr val="CF3338"/>
              </a:solidFill>
              <a:latin typeface="Pragmatica" pitchFamily="2" charset="0"/>
            </a:endParaRPr>
          </a:p>
          <a:p>
            <a:pPr marL="342900" indent="-342900">
              <a:buFont typeface="Arial" panose="020B0604020202020204" pitchFamily="34" charset="0"/>
              <a:buChar char="•"/>
            </a:pPr>
            <a:r>
              <a:rPr lang="en-US" sz="2400" b="1" dirty="0">
                <a:solidFill>
                  <a:srgbClr val="CF3338"/>
                </a:solidFill>
                <a:latin typeface="Pragmatica" pitchFamily="2" charset="0"/>
              </a:rPr>
              <a:t>Include at least two univariate and two bivariate plots. </a:t>
            </a:r>
          </a:p>
          <a:p>
            <a:pPr marL="342900" indent="-342900">
              <a:buFont typeface="Arial" panose="020B0604020202020204" pitchFamily="34" charset="0"/>
              <a:buChar char="•"/>
            </a:pPr>
            <a:r>
              <a:rPr lang="en-US" sz="2400" b="1" dirty="0">
                <a:solidFill>
                  <a:srgbClr val="CF3338"/>
                </a:solidFill>
                <a:latin typeface="Pragmatica" pitchFamily="2" charset="0"/>
              </a:rPr>
              <a:t>Label your axes and titles on at least one of them. </a:t>
            </a:r>
          </a:p>
          <a:p>
            <a:endParaRPr lang="en-US" sz="2400" b="1" dirty="0">
              <a:solidFill>
                <a:srgbClr val="CF3338"/>
              </a:solidFill>
              <a:latin typeface="Pragmatica" pitchFamily="2" charset="0"/>
            </a:endParaRPr>
          </a:p>
          <a:p>
            <a:r>
              <a:rPr lang="en-US" sz="2400" b="1" dirty="0">
                <a:solidFill>
                  <a:srgbClr val="CF3338"/>
                </a:solidFill>
                <a:latin typeface="Pragmatica" pitchFamily="2" charset="0"/>
              </a:rPr>
              <a:t>Get a list of available datasets:</a:t>
            </a:r>
          </a:p>
          <a:p>
            <a:endParaRPr lang="en-US" sz="2400" b="1" dirty="0">
              <a:solidFill>
                <a:srgbClr val="CF3338"/>
              </a:solidFill>
              <a:latin typeface="Consolas" panose="020B0609020204030204" pitchFamily="49" charset="0"/>
            </a:endParaRPr>
          </a:p>
          <a:p>
            <a:r>
              <a:rPr lang="en-US" sz="2400" b="1" dirty="0">
                <a:solidFill>
                  <a:srgbClr val="CF3338"/>
                </a:solidFill>
                <a:latin typeface="Consolas" panose="020B0609020204030204" pitchFamily="49" charset="0"/>
              </a:rPr>
              <a:t>import seaborn as </a:t>
            </a:r>
            <a:r>
              <a:rPr lang="en-US" sz="2400" b="1" dirty="0" err="1">
                <a:solidFill>
                  <a:srgbClr val="CF3338"/>
                </a:solidFill>
                <a:latin typeface="Consolas" panose="020B0609020204030204" pitchFamily="49" charset="0"/>
              </a:rPr>
              <a:t>sns</a:t>
            </a:r>
            <a:endParaRPr lang="en-US" sz="2400" b="1" dirty="0">
              <a:solidFill>
                <a:srgbClr val="CF3338"/>
              </a:solidFill>
              <a:latin typeface="Consolas" panose="020B0609020204030204" pitchFamily="49" charset="0"/>
            </a:endParaRPr>
          </a:p>
          <a:p>
            <a:r>
              <a:rPr lang="en-US" sz="2400" b="1" dirty="0" err="1">
                <a:solidFill>
                  <a:srgbClr val="CF3338"/>
                </a:solidFill>
                <a:latin typeface="Consolas" panose="020B0609020204030204" pitchFamily="49" charset="0"/>
              </a:rPr>
              <a:t>sns.get_dataset_names</a:t>
            </a:r>
            <a:r>
              <a:rPr lang="en-US" sz="2400" b="1" dirty="0">
                <a:solidFill>
                  <a:srgbClr val="CF3338"/>
                </a:solidFill>
                <a:latin typeface="Consolas" panose="020B0609020204030204" pitchFamily="49" charset="0"/>
              </a:rPr>
              <a:t>()</a:t>
            </a:r>
          </a:p>
          <a:p>
            <a:endParaRPr lang="en-US" sz="2400" b="1" dirty="0">
              <a:solidFill>
                <a:srgbClr val="CF3338"/>
              </a:solidFill>
              <a:latin typeface="Consolas" panose="020B0609020204030204" pitchFamily="49" charset="0"/>
            </a:endParaRPr>
          </a:p>
          <a:p>
            <a:r>
              <a:rPr lang="en-US" sz="2400" b="1" dirty="0">
                <a:solidFill>
                  <a:srgbClr val="CF3338"/>
                </a:solidFill>
                <a:latin typeface="Pragmatica" pitchFamily="2" charset="0"/>
              </a:rPr>
              <a:t>Solutions: We’ll do them now </a:t>
            </a:r>
            <a:r>
              <a:rPr lang="en-US" sz="2400" b="1" dirty="0">
                <a:solidFill>
                  <a:srgbClr val="CF3338"/>
                </a:solidFill>
                <a:latin typeface="Pragmatica" pitchFamily="2" charset="0"/>
                <a:sym typeface="Wingdings" panose="05000000000000000000" pitchFamily="2" charset="2"/>
              </a:rPr>
              <a:t> </a:t>
            </a:r>
            <a:endParaRPr lang="en-US" sz="2400" b="1" dirty="0">
              <a:solidFill>
                <a:srgbClr val="CF3338"/>
              </a:solidFill>
              <a:latin typeface="Consolas" panose="020B0609020204030204" pitchFamily="49" charset="0"/>
            </a:endParaRPr>
          </a:p>
        </p:txBody>
      </p:sp>
    </p:spTree>
    <p:extLst>
      <p:ext uri="{BB962C8B-B14F-4D97-AF65-F5344CB8AC3E}">
        <p14:creationId xmlns:p14="http://schemas.microsoft.com/office/powerpoint/2010/main" val="33143620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 about Chapter 12?</a:t>
            </a:r>
          </a:p>
        </p:txBody>
      </p:sp>
    </p:spTree>
    <p:extLst>
      <p:ext uri="{BB962C8B-B14F-4D97-AF65-F5344CB8AC3E}">
        <p14:creationId xmlns:p14="http://schemas.microsoft.com/office/powerpoint/2010/main" val="26014949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2123658"/>
          </a:xfrm>
          <a:prstGeom prst="rect">
            <a:avLst/>
          </a:prstGeom>
          <a:noFill/>
        </p:spPr>
        <p:txBody>
          <a:bodyPr wrap="square" rtlCol="0">
            <a:spAutoFit/>
          </a:bodyPr>
          <a:lstStyle/>
          <a:p>
            <a:r>
              <a:rPr lang="en-US" sz="6600" b="1" dirty="0">
                <a:solidFill>
                  <a:schemeClr val="bg1"/>
                </a:solidFill>
                <a:latin typeface="Pragmatica" pitchFamily="2" charset="0"/>
              </a:rPr>
              <a:t>13. Capstone: Python for Data Analytics</a:t>
            </a:r>
          </a:p>
        </p:txBody>
      </p:sp>
    </p:spTree>
    <p:extLst>
      <p:ext uri="{BB962C8B-B14F-4D97-AF65-F5344CB8AC3E}">
        <p14:creationId xmlns:p14="http://schemas.microsoft.com/office/powerpoint/2010/main" val="770149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Chat me up…</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1384995"/>
          </a:xfrm>
          <a:prstGeom prst="rect">
            <a:avLst/>
          </a:prstGeom>
          <a:noFill/>
        </p:spPr>
        <p:txBody>
          <a:bodyPr wrap="square" rtlCol="0">
            <a:spAutoFit/>
          </a:bodyPr>
          <a:lstStyle/>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What interests you about learning Python?</a:t>
            </a:r>
          </a:p>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What tasks would you like to use it for?</a:t>
            </a:r>
          </a:p>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What questions about Python do you have from the book? In general?</a:t>
            </a:r>
            <a:endParaRPr lang="en-US" sz="2800" dirty="0">
              <a:solidFill>
                <a:srgbClr val="707070"/>
              </a:solidFill>
              <a:latin typeface="Pragmatica" panose="020B0403040502020204"/>
            </a:endParaRPr>
          </a:p>
        </p:txBody>
      </p:sp>
    </p:spTree>
    <p:extLst>
      <p:ext uri="{BB962C8B-B14F-4D97-AF65-F5344CB8AC3E}">
        <p14:creationId xmlns:p14="http://schemas.microsoft.com/office/powerpoint/2010/main" val="92348851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Exploratory data analysis</a:t>
            </a:r>
          </a:p>
        </p:txBody>
      </p:sp>
    </p:spTree>
    <p:extLst>
      <p:ext uri="{BB962C8B-B14F-4D97-AF65-F5344CB8AC3E}">
        <p14:creationId xmlns:p14="http://schemas.microsoft.com/office/powerpoint/2010/main" val="42722942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923330"/>
          </a:xfrm>
          <a:prstGeom prst="rect">
            <a:avLst/>
          </a:prstGeom>
          <a:noFill/>
        </p:spPr>
        <p:txBody>
          <a:bodyPr wrap="square" rtlCol="0">
            <a:spAutoFit/>
          </a:bodyPr>
          <a:lstStyle/>
          <a:p>
            <a:r>
              <a:rPr lang="en-US" sz="5400" dirty="0">
                <a:latin typeface="Aliens &amp; cows" panose="00000500000000000000" pitchFamily="2" charset="0"/>
              </a:rPr>
              <a:t>Checking up the data that we have…</a:t>
            </a:r>
          </a:p>
        </p:txBody>
      </p:sp>
      <p:sp>
        <p:nvSpPr>
          <p:cNvPr id="6" name="TextBox 5">
            <a:extLst>
              <a:ext uri="{FF2B5EF4-FFF2-40B4-BE49-F238E27FC236}">
                <a16:creationId xmlns:a16="http://schemas.microsoft.com/office/drawing/2014/main" id="{5126C9A7-B71D-418B-A005-867231F2EDA1}"/>
              </a:ext>
            </a:extLst>
          </p:cNvPr>
          <p:cNvSpPr txBox="1"/>
          <p:nvPr/>
        </p:nvSpPr>
        <p:spPr>
          <a:xfrm>
            <a:off x="678180" y="2262110"/>
            <a:ext cx="6111240" cy="2246769"/>
          </a:xfrm>
          <a:prstGeom prst="rect">
            <a:avLst/>
          </a:prstGeom>
          <a:noFill/>
        </p:spPr>
        <p:txBody>
          <a:bodyPr wrap="square">
            <a:spAutoFit/>
          </a:bodyPr>
          <a:lstStyle/>
          <a:p>
            <a:pPr marL="285750" indent="-285750">
              <a:buFont typeface="Arial" panose="020B0604020202020204" pitchFamily="34" charset="0"/>
              <a:buChar char="•"/>
            </a:pPr>
            <a:r>
              <a:rPr lang="en-US" sz="2800" dirty="0">
                <a:latin typeface="Pragmatica" pitchFamily="2" charset="0"/>
              </a:rPr>
              <a:t>Classify them</a:t>
            </a:r>
          </a:p>
          <a:p>
            <a:pPr marL="285750" indent="-285750">
              <a:buFont typeface="Arial" panose="020B0604020202020204" pitchFamily="34" charset="0"/>
              <a:buChar char="•"/>
            </a:pPr>
            <a:r>
              <a:rPr lang="en-US" sz="2800" dirty="0">
                <a:latin typeface="Pragmatica" pitchFamily="2" charset="0"/>
              </a:rPr>
              <a:t>Summarize them</a:t>
            </a:r>
          </a:p>
          <a:p>
            <a:pPr marL="285750" indent="-285750">
              <a:buFont typeface="Arial" panose="020B0604020202020204" pitchFamily="34" charset="0"/>
              <a:buChar char="•"/>
            </a:pPr>
            <a:r>
              <a:rPr lang="en-US" sz="2800" dirty="0">
                <a:latin typeface="Pragmatica" pitchFamily="2" charset="0"/>
              </a:rPr>
              <a:t>Visualize them (</a:t>
            </a:r>
            <a:r>
              <a:rPr lang="en-US" sz="2800" i="1" dirty="0">
                <a:latin typeface="Pragmatica" pitchFamily="2" charset="0"/>
              </a:rPr>
              <a:t>we’ve done this</a:t>
            </a:r>
            <a:r>
              <a:rPr lang="en-US" sz="2800" dirty="0">
                <a:latin typeface="Pragmatica" pitchFamily="2" charset="0"/>
              </a:rPr>
              <a:t>)</a:t>
            </a:r>
          </a:p>
          <a:p>
            <a:pPr marL="285750" indent="-285750">
              <a:buFont typeface="Arial" panose="020B0604020202020204" pitchFamily="34" charset="0"/>
              <a:buChar char="•"/>
            </a:pPr>
            <a:r>
              <a:rPr lang="en-US" sz="2800" dirty="0">
                <a:latin typeface="Pragmatica" pitchFamily="2" charset="0"/>
              </a:rPr>
              <a:t>Check assumptions before using them</a:t>
            </a:r>
          </a:p>
        </p:txBody>
      </p:sp>
      <p:pic>
        <p:nvPicPr>
          <p:cNvPr id="5" name="Graphic 4" descr="Stethoscope with solid fill">
            <a:extLst>
              <a:ext uri="{FF2B5EF4-FFF2-40B4-BE49-F238E27FC236}">
                <a16:creationId xmlns:a16="http://schemas.microsoft.com/office/drawing/2014/main" id="{20866A2A-AA69-4959-92F5-CABA2D0A9D2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65637" y="1865987"/>
            <a:ext cx="4090043" cy="4090043"/>
          </a:xfrm>
          <a:prstGeom prst="rect">
            <a:avLst/>
          </a:prstGeom>
        </p:spPr>
      </p:pic>
    </p:spTree>
    <p:extLst>
      <p:ext uri="{BB962C8B-B14F-4D97-AF65-F5344CB8AC3E}">
        <p14:creationId xmlns:p14="http://schemas.microsoft.com/office/powerpoint/2010/main" val="1019861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246769"/>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Why is visualization a non-negotiable part of exploratory data analysis?</a:t>
            </a:r>
          </a:p>
        </p:txBody>
      </p:sp>
    </p:spTree>
    <p:extLst>
      <p:ext uri="{BB962C8B-B14F-4D97-AF65-F5344CB8AC3E}">
        <p14:creationId xmlns:p14="http://schemas.microsoft.com/office/powerpoint/2010/main" val="305717537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Variable, variable on the column…</a:t>
            </a:r>
          </a:p>
        </p:txBody>
      </p:sp>
      <p:graphicFrame>
        <p:nvGraphicFramePr>
          <p:cNvPr id="5" name="Diagram 4">
            <a:extLst>
              <a:ext uri="{FF2B5EF4-FFF2-40B4-BE49-F238E27FC236}">
                <a16:creationId xmlns:a16="http://schemas.microsoft.com/office/drawing/2014/main" id="{CB265C0A-6C0A-46BB-BE8C-37E0CA338927}"/>
              </a:ext>
            </a:extLst>
          </p:cNvPr>
          <p:cNvGraphicFramePr/>
          <p:nvPr>
            <p:extLst>
              <p:ext uri="{D42A27DB-BD31-4B8C-83A1-F6EECF244321}">
                <p14:modId xmlns:p14="http://schemas.microsoft.com/office/powerpoint/2010/main" val="1619667743"/>
              </p:ext>
            </p:extLst>
          </p:nvPr>
        </p:nvGraphicFramePr>
        <p:xfrm>
          <a:off x="170029" y="1398795"/>
          <a:ext cx="12021970" cy="40604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F7621D6F-7241-4949-8F0F-D49507945D0B}"/>
              </a:ext>
            </a:extLst>
          </p:cNvPr>
          <p:cNvSpPr txBox="1"/>
          <p:nvPr/>
        </p:nvSpPr>
        <p:spPr>
          <a:xfrm>
            <a:off x="347240" y="5459205"/>
            <a:ext cx="6099280" cy="1200329"/>
          </a:xfrm>
          <a:prstGeom prst="rect">
            <a:avLst/>
          </a:prstGeom>
          <a:noFill/>
        </p:spPr>
        <p:txBody>
          <a:bodyPr wrap="square" rtlCol="0">
            <a:spAutoFit/>
          </a:bodyPr>
          <a:lstStyle/>
          <a:p>
            <a:r>
              <a:rPr lang="en-US" dirty="0">
                <a:latin typeface="Pragmatica" pitchFamily="2" charset="0"/>
              </a:rPr>
              <a:t>Purchased? Yes/no</a:t>
            </a:r>
          </a:p>
          <a:p>
            <a:r>
              <a:rPr lang="en-US" dirty="0">
                <a:latin typeface="Pragmatica" pitchFamily="2" charset="0"/>
              </a:rPr>
              <a:t>State/Country</a:t>
            </a:r>
          </a:p>
          <a:p>
            <a:r>
              <a:rPr lang="en-US" dirty="0">
                <a:latin typeface="Pragmatica" pitchFamily="2" charset="0"/>
              </a:rPr>
              <a:t>Size</a:t>
            </a:r>
          </a:p>
          <a:p>
            <a:r>
              <a:rPr lang="en-US" i="1" dirty="0">
                <a:latin typeface="Pragmatica" pitchFamily="2" charset="0"/>
              </a:rPr>
              <a:t>Count frequencies</a:t>
            </a:r>
          </a:p>
        </p:txBody>
      </p:sp>
      <p:sp>
        <p:nvSpPr>
          <p:cNvPr id="7" name="TextBox 6">
            <a:extLst>
              <a:ext uri="{FF2B5EF4-FFF2-40B4-BE49-F238E27FC236}">
                <a16:creationId xmlns:a16="http://schemas.microsoft.com/office/drawing/2014/main" id="{C0E54146-F543-4203-9938-775823FCB57A}"/>
              </a:ext>
            </a:extLst>
          </p:cNvPr>
          <p:cNvSpPr txBox="1"/>
          <p:nvPr/>
        </p:nvSpPr>
        <p:spPr>
          <a:xfrm>
            <a:off x="8240271" y="5370653"/>
            <a:ext cx="3781700" cy="1200329"/>
          </a:xfrm>
          <a:prstGeom prst="rect">
            <a:avLst/>
          </a:prstGeom>
          <a:noFill/>
        </p:spPr>
        <p:txBody>
          <a:bodyPr wrap="square" rtlCol="0">
            <a:spAutoFit/>
          </a:bodyPr>
          <a:lstStyle/>
          <a:p>
            <a:r>
              <a:rPr lang="en-US" dirty="0">
                <a:latin typeface="Pragmatica" pitchFamily="2" charset="0"/>
              </a:rPr>
              <a:t>Number of children</a:t>
            </a:r>
          </a:p>
          <a:p>
            <a:r>
              <a:rPr lang="en-US" dirty="0">
                <a:latin typeface="Pragmatica" pitchFamily="2" charset="0"/>
              </a:rPr>
              <a:t>Area</a:t>
            </a:r>
          </a:p>
          <a:p>
            <a:r>
              <a:rPr lang="en-US" dirty="0">
                <a:latin typeface="Pragmatica" pitchFamily="2" charset="0"/>
              </a:rPr>
              <a:t>Sales</a:t>
            </a:r>
          </a:p>
          <a:p>
            <a:r>
              <a:rPr lang="en-US" i="1" dirty="0">
                <a:latin typeface="Pragmatica" pitchFamily="2" charset="0"/>
              </a:rPr>
              <a:t>Descriptive statistics</a:t>
            </a:r>
          </a:p>
        </p:txBody>
      </p:sp>
    </p:spTree>
    <p:extLst>
      <p:ext uri="{BB962C8B-B14F-4D97-AF65-F5344CB8AC3E}">
        <p14:creationId xmlns:p14="http://schemas.microsoft.com/office/powerpoint/2010/main" val="2609992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246769"/>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Frequencies</a:t>
            </a:r>
          </a:p>
          <a:p>
            <a:pPr marL="457200" indent="-457200">
              <a:buFont typeface="Arial" panose="020B0604020202020204" pitchFamily="34" charset="0"/>
              <a:buChar char="•"/>
            </a:pPr>
            <a:r>
              <a:rPr lang="en-US" sz="2800" b="1" dirty="0">
                <a:solidFill>
                  <a:srgbClr val="CF3338"/>
                </a:solidFill>
                <a:latin typeface="Pragmatica" panose="020B0403040502020204"/>
              </a:rPr>
              <a:t>Descriptive statistics</a:t>
            </a:r>
          </a:p>
          <a:p>
            <a:pPr marL="457200" indent="-457200">
              <a:buFont typeface="Arial" panose="020B0604020202020204" pitchFamily="34" charset="0"/>
              <a:buChar char="•"/>
            </a:pPr>
            <a:r>
              <a:rPr lang="en-US" sz="2800" b="1" dirty="0" err="1">
                <a:solidFill>
                  <a:srgbClr val="CF3338"/>
                </a:solidFill>
                <a:latin typeface="Pragmatica" panose="020B0403040502020204"/>
              </a:rPr>
              <a:t>Pairplots</a:t>
            </a:r>
            <a:r>
              <a:rPr lang="en-US" sz="2800" b="1" dirty="0">
                <a:solidFill>
                  <a:srgbClr val="CF3338"/>
                </a:solidFill>
                <a:latin typeface="Pragmatica" panose="020B0403040502020204"/>
              </a:rPr>
              <a:t> (more </a:t>
            </a:r>
            <a:r>
              <a:rPr lang="en-US" sz="2800" b="1" dirty="0" err="1">
                <a:solidFill>
                  <a:srgbClr val="CF3338"/>
                </a:solidFill>
                <a:latin typeface="Pragmatica" panose="020B0403040502020204"/>
              </a:rPr>
              <a:t>dataviz</a:t>
            </a:r>
            <a:r>
              <a:rPr lang="en-US" sz="2800" b="1" dirty="0">
                <a:solidFill>
                  <a:srgbClr val="CF3338"/>
                </a:solidFill>
                <a:latin typeface="Pragmatica" panose="020B0403040502020204"/>
              </a:rPr>
              <a:t>!)</a:t>
            </a:r>
          </a:p>
        </p:txBody>
      </p:sp>
    </p:spTree>
    <p:extLst>
      <p:ext uri="{BB962C8B-B14F-4D97-AF65-F5344CB8AC3E}">
        <p14:creationId xmlns:p14="http://schemas.microsoft.com/office/powerpoint/2010/main" val="12994066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Confirmatory data analysis</a:t>
            </a:r>
          </a:p>
        </p:txBody>
      </p:sp>
    </p:spTree>
    <p:extLst>
      <p:ext uri="{BB962C8B-B14F-4D97-AF65-F5344CB8AC3E}">
        <p14:creationId xmlns:p14="http://schemas.microsoft.com/office/powerpoint/2010/main" val="14775925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Independent samples t-test</a:t>
            </a:r>
          </a:p>
        </p:txBody>
      </p:sp>
      <p:pic>
        <p:nvPicPr>
          <p:cNvPr id="1026" name="Picture 2">
            <a:extLst>
              <a:ext uri="{FF2B5EF4-FFF2-40B4-BE49-F238E27FC236}">
                <a16:creationId xmlns:a16="http://schemas.microsoft.com/office/drawing/2014/main" id="{8B519341-3E28-4A28-BE4D-BE2AE5529A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674" y="1609724"/>
            <a:ext cx="6459865" cy="43846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2636C7C-0B38-4405-9213-C176F089883D}"/>
              </a:ext>
            </a:extLst>
          </p:cNvPr>
          <p:cNvSpPr txBox="1"/>
          <p:nvPr/>
        </p:nvSpPr>
        <p:spPr>
          <a:xfrm>
            <a:off x="7363250" y="2459504"/>
            <a:ext cx="3845524" cy="2308324"/>
          </a:xfrm>
          <a:prstGeom prst="rect">
            <a:avLst/>
          </a:prstGeom>
          <a:noFill/>
        </p:spPr>
        <p:txBody>
          <a:bodyPr wrap="square" rtlCol="0">
            <a:spAutoFit/>
          </a:bodyPr>
          <a:lstStyle/>
          <a:p>
            <a:r>
              <a:rPr lang="en-US" sz="2400" dirty="0">
                <a:latin typeface="Pragmatica" panose="020B7200000000000000" pitchFamily="34" charset="0"/>
              </a:rPr>
              <a:t>Can we expect to find this average difference across the population?</a:t>
            </a:r>
          </a:p>
          <a:p>
            <a:endParaRPr lang="en-US" sz="2400" dirty="0">
              <a:latin typeface="Pragmatica" panose="020B7200000000000000" pitchFamily="34" charset="0"/>
            </a:endParaRPr>
          </a:p>
          <a:p>
            <a:r>
              <a:rPr lang="en-US" sz="2400" i="1" dirty="0">
                <a:latin typeface="Pragmatica" panose="020B7200000000000000" pitchFamily="34" charset="0"/>
              </a:rPr>
              <a:t>(Not just what we see here in the samples)</a:t>
            </a:r>
          </a:p>
        </p:txBody>
      </p:sp>
    </p:spTree>
    <p:extLst>
      <p:ext uri="{BB962C8B-B14F-4D97-AF65-F5344CB8AC3E}">
        <p14:creationId xmlns:p14="http://schemas.microsoft.com/office/powerpoint/2010/main" val="36026269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4401205"/>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Is the difference in tip sizes that we see in these samples likely to be found in the population?</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Consolas" panose="020B0609020204030204" pitchFamily="49" charset="0"/>
              </a:rPr>
              <a:t>from </a:t>
            </a:r>
            <a:r>
              <a:rPr lang="en-US" sz="2800" b="1" dirty="0" err="1">
                <a:solidFill>
                  <a:srgbClr val="CF3338"/>
                </a:solidFill>
                <a:latin typeface="Consolas" panose="020B0609020204030204" pitchFamily="49" charset="0"/>
              </a:rPr>
              <a:t>scipy</a:t>
            </a:r>
            <a:r>
              <a:rPr lang="en-US" sz="2800" b="1" dirty="0">
                <a:solidFill>
                  <a:srgbClr val="CF3338"/>
                </a:solidFill>
                <a:latin typeface="Consolas" panose="020B0609020204030204" pitchFamily="49" charset="0"/>
              </a:rPr>
              <a:t> import stats</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Pragmatica" panose="020B0403040502020204"/>
              </a:rPr>
              <a:t>P &lt; .05… not likely a fluke </a:t>
            </a:r>
          </a:p>
        </p:txBody>
      </p:sp>
    </p:spTree>
    <p:extLst>
      <p:ext uri="{BB962C8B-B14F-4D97-AF65-F5344CB8AC3E}">
        <p14:creationId xmlns:p14="http://schemas.microsoft.com/office/powerpoint/2010/main" val="301069471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Imagine a world…</a:t>
            </a:r>
          </a:p>
        </p:txBody>
      </p:sp>
      <p:pic>
        <p:nvPicPr>
          <p:cNvPr id="5" name="Picture 2" descr="New Home, For Sale, Mortgage, Property, Luxury, House">
            <a:extLst>
              <a:ext uri="{FF2B5EF4-FFF2-40B4-BE49-F238E27FC236}">
                <a16:creationId xmlns:a16="http://schemas.microsoft.com/office/drawing/2014/main" id="{4AB1118D-631C-4D03-8E77-B589E869EE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828" y="1765896"/>
            <a:ext cx="4884554" cy="3200400"/>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891353E0-B43B-4636-A3FC-2BC325904CD4}"/>
              </a:ext>
            </a:extLst>
          </p:cNvPr>
          <p:cNvGrpSpPr/>
          <p:nvPr/>
        </p:nvGrpSpPr>
        <p:grpSpPr>
          <a:xfrm>
            <a:off x="6687285" y="1765896"/>
            <a:ext cx="4855726" cy="3200400"/>
            <a:chOff x="4572000" y="2147888"/>
            <a:chExt cx="9144000" cy="5991225"/>
          </a:xfrm>
        </p:grpSpPr>
        <p:pic>
          <p:nvPicPr>
            <p:cNvPr id="7" name="Picture 4" descr="New Home, For Sale, Mortgage, Property, Luxury, House">
              <a:extLst>
                <a:ext uri="{FF2B5EF4-FFF2-40B4-BE49-F238E27FC236}">
                  <a16:creationId xmlns:a16="http://schemas.microsoft.com/office/drawing/2014/main" id="{B9A0B7EE-079A-4D98-85CA-77BA2FCC3D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Air Conditioner, Ac, System, Home, Equipment, Hot, Cool">
              <a:extLst>
                <a:ext uri="{FF2B5EF4-FFF2-40B4-BE49-F238E27FC236}">
                  <a16:creationId xmlns:a16="http://schemas.microsoft.com/office/drawing/2014/main" id="{224D6FD9-A16B-487D-B6CF-6B2CF5DD8FC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TextBox 8">
            <a:extLst>
              <a:ext uri="{FF2B5EF4-FFF2-40B4-BE49-F238E27FC236}">
                <a16:creationId xmlns:a16="http://schemas.microsoft.com/office/drawing/2014/main" id="{17D8E17A-0C5A-44D4-A69E-7888DEA8D120}"/>
              </a:ext>
            </a:extLst>
          </p:cNvPr>
          <p:cNvSpPr txBox="1"/>
          <p:nvPr/>
        </p:nvSpPr>
        <p:spPr>
          <a:xfrm>
            <a:off x="-270162" y="1129051"/>
            <a:ext cx="6324600" cy="584775"/>
          </a:xfrm>
          <a:prstGeom prst="rect">
            <a:avLst/>
          </a:prstGeom>
          <a:noFill/>
        </p:spPr>
        <p:txBody>
          <a:bodyPr wrap="square" rtlCol="0">
            <a:spAutoFit/>
          </a:bodyPr>
          <a:lstStyle/>
          <a:p>
            <a:pPr algn="ctr"/>
            <a:r>
              <a:rPr lang="en-US" sz="3200" dirty="0">
                <a:latin typeface="Pragmatica" panose="020B0403040502020204"/>
              </a:rPr>
              <a:t>SOLD: $200,000</a:t>
            </a:r>
          </a:p>
        </p:txBody>
      </p:sp>
      <p:sp>
        <p:nvSpPr>
          <p:cNvPr id="12" name="TextBox 11">
            <a:extLst>
              <a:ext uri="{FF2B5EF4-FFF2-40B4-BE49-F238E27FC236}">
                <a16:creationId xmlns:a16="http://schemas.microsoft.com/office/drawing/2014/main" id="{F4B94D8D-7569-4624-BF59-9F30FFEB5AC2}"/>
              </a:ext>
            </a:extLst>
          </p:cNvPr>
          <p:cNvSpPr txBox="1"/>
          <p:nvPr/>
        </p:nvSpPr>
        <p:spPr>
          <a:xfrm>
            <a:off x="5763491" y="1129050"/>
            <a:ext cx="6324600" cy="584775"/>
          </a:xfrm>
          <a:prstGeom prst="rect">
            <a:avLst/>
          </a:prstGeom>
          <a:noFill/>
        </p:spPr>
        <p:txBody>
          <a:bodyPr wrap="square" rtlCol="0">
            <a:spAutoFit/>
          </a:bodyPr>
          <a:lstStyle/>
          <a:p>
            <a:pPr algn="ctr"/>
            <a:r>
              <a:rPr lang="en-US" sz="3200" dirty="0">
                <a:latin typeface="Pragmatica" panose="020B0403040502020204"/>
              </a:rPr>
              <a:t>SOLD: $200,000</a:t>
            </a:r>
          </a:p>
        </p:txBody>
      </p:sp>
      <p:sp>
        <p:nvSpPr>
          <p:cNvPr id="13" name="TextBox 12">
            <a:extLst>
              <a:ext uri="{FF2B5EF4-FFF2-40B4-BE49-F238E27FC236}">
                <a16:creationId xmlns:a16="http://schemas.microsoft.com/office/drawing/2014/main" id="{F2DE889A-9868-4D46-838F-33C6E45C575A}"/>
              </a:ext>
            </a:extLst>
          </p:cNvPr>
          <p:cNvSpPr txBox="1"/>
          <p:nvPr/>
        </p:nvSpPr>
        <p:spPr>
          <a:xfrm>
            <a:off x="1413163" y="5185066"/>
            <a:ext cx="9344891" cy="1569660"/>
          </a:xfrm>
          <a:prstGeom prst="rect">
            <a:avLst/>
          </a:prstGeom>
          <a:noFill/>
        </p:spPr>
        <p:txBody>
          <a:bodyPr wrap="square">
            <a:spAutoFit/>
          </a:bodyPr>
          <a:lstStyle/>
          <a:p>
            <a:pPr algn="ctr"/>
            <a:r>
              <a:rPr lang="el-GR" sz="3200" dirty="0">
                <a:latin typeface="Gidole" panose="02000503000000000000" pitchFamily="50" charset="0"/>
              </a:rPr>
              <a:t>α</a:t>
            </a:r>
            <a:r>
              <a:rPr lang="en-US" sz="3200" dirty="0">
                <a:latin typeface="Pragmatica" panose="020B0403040502020204"/>
              </a:rPr>
              <a:t> = .05</a:t>
            </a:r>
            <a:endParaRPr lang="en-US" dirty="0">
              <a:latin typeface="Pragmatica" panose="020B0403040502020204"/>
            </a:endParaRPr>
          </a:p>
          <a:p>
            <a:pPr algn="ctr"/>
            <a:endParaRPr lang="en-US" sz="1600" dirty="0">
              <a:latin typeface="Pragmatica" panose="020B0403040502020204"/>
            </a:endParaRPr>
          </a:p>
          <a:p>
            <a:pPr algn="ctr"/>
            <a:r>
              <a:rPr lang="en-US" sz="2400" dirty="0">
                <a:latin typeface="Pragmatica" panose="020B0403040502020204"/>
              </a:rPr>
              <a:t>If the null were true (i.e. no real difference in means), we would find a significant difference in 5% of our samples </a:t>
            </a:r>
            <a:r>
              <a:rPr lang="en-US" sz="2400" i="1" dirty="0">
                <a:latin typeface="Pragmatica" panose="020B0403040502020204"/>
              </a:rPr>
              <a:t>due to random error.</a:t>
            </a:r>
            <a:endParaRPr lang="en-US" sz="2400" dirty="0">
              <a:latin typeface="Pragmatica" panose="020B0403040502020204"/>
            </a:endParaRPr>
          </a:p>
        </p:txBody>
      </p:sp>
    </p:spTree>
    <p:extLst>
      <p:ext uri="{BB962C8B-B14F-4D97-AF65-F5344CB8AC3E}">
        <p14:creationId xmlns:p14="http://schemas.microsoft.com/office/powerpoint/2010/main" val="206891678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4401205"/>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ch-13-drills.ipynb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r>
              <a:rPr lang="en-US" sz="2800" b="1" dirty="0">
                <a:solidFill>
                  <a:srgbClr val="CF3338"/>
                </a:solidFill>
                <a:latin typeface="Pragmatica" panose="020B0403040502020204"/>
              </a:rPr>
              <a:t>Dataset: </a:t>
            </a:r>
            <a:r>
              <a:rPr lang="en-US" sz="2800" b="1" dirty="0">
                <a:solidFill>
                  <a:srgbClr val="CF3338"/>
                </a:solidFill>
                <a:latin typeface="Consolas" panose="020B0609020204030204" pitchFamily="49" charset="0"/>
              </a:rPr>
              <a:t>mpg</a:t>
            </a:r>
            <a:r>
              <a:rPr lang="en-US" sz="2800" b="1" dirty="0">
                <a:solidFill>
                  <a:srgbClr val="CF3338"/>
                </a:solidFill>
                <a:latin typeface="Pragmatica" panose="020B0403040502020204"/>
              </a:rPr>
              <a:t> from </a:t>
            </a:r>
            <a:r>
              <a:rPr lang="en-US" sz="2800" b="1" dirty="0">
                <a:solidFill>
                  <a:srgbClr val="CF3338"/>
                </a:solidFill>
                <a:latin typeface="Consolas" panose="020B0609020204030204" pitchFamily="49" charset="0"/>
              </a:rPr>
              <a:t>seaborn</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Pragmatica" panose="020B7200000000000000" pitchFamily="34" charset="0"/>
              </a:rPr>
              <a:t>Is there a difference between the average mileage of American and European cars? </a:t>
            </a:r>
          </a:p>
          <a:p>
            <a:endParaRPr lang="en-US" sz="2800" b="1" dirty="0">
              <a:solidFill>
                <a:srgbClr val="CF3338"/>
              </a:solidFill>
              <a:latin typeface="Pragmatica" panose="020B7200000000000000" pitchFamily="34" charset="0"/>
            </a:endParaRPr>
          </a:p>
          <a:p>
            <a:r>
              <a:rPr lang="en-US" sz="2800" b="1" dirty="0">
                <a:solidFill>
                  <a:srgbClr val="CF3338"/>
                </a:solidFill>
                <a:latin typeface="Pragmatica" panose="020B7200000000000000" pitchFamily="34" charset="0"/>
              </a:rPr>
              <a:t>Hint: get unique values in </a:t>
            </a:r>
            <a:r>
              <a:rPr lang="en-US" sz="2800" b="1" dirty="0">
                <a:solidFill>
                  <a:srgbClr val="CF3338"/>
                </a:solidFill>
                <a:latin typeface="Consolas" panose="020B0609020204030204" pitchFamily="49" charset="0"/>
              </a:rPr>
              <a:t>origin</a:t>
            </a:r>
            <a:r>
              <a:rPr lang="en-US" sz="2800" b="1" dirty="0">
                <a:solidFill>
                  <a:srgbClr val="CF3338"/>
                </a:solidFill>
                <a:latin typeface="Pragmatica" panose="020B7200000000000000" pitchFamily="34" charset="0"/>
              </a:rPr>
              <a:t>: </a:t>
            </a:r>
            <a:r>
              <a:rPr lang="en-US" sz="2800" b="1" dirty="0">
                <a:solidFill>
                  <a:srgbClr val="CF3338"/>
                </a:solidFill>
                <a:latin typeface="Consolas" panose="020B0609020204030204" pitchFamily="49" charset="0"/>
              </a:rPr>
              <a:t>mpg['origin'].unique()</a:t>
            </a:r>
          </a:p>
        </p:txBody>
      </p:sp>
    </p:spTree>
    <p:extLst>
      <p:ext uri="{BB962C8B-B14F-4D97-AF65-F5344CB8AC3E}">
        <p14:creationId xmlns:p14="http://schemas.microsoft.com/office/powerpoint/2010/main" val="3180773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Warm-up</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1815882"/>
          </a:xfrm>
          <a:prstGeom prst="rect">
            <a:avLst/>
          </a:prstGeom>
          <a:noFill/>
        </p:spPr>
        <p:txBody>
          <a:bodyPr wrap="square" rtlCol="0">
            <a:spAutoFit/>
          </a:bodyPr>
          <a:lstStyle/>
          <a:p>
            <a:pPr>
              <a:buClr>
                <a:srgbClr val="CF3338"/>
              </a:buClr>
            </a:pPr>
            <a:r>
              <a:rPr lang="en-US" sz="2800" dirty="0">
                <a:solidFill>
                  <a:srgbClr val="707070"/>
                </a:solidFill>
                <a:latin typeface="Pragmatica" panose="020B0403040502020204"/>
              </a:rPr>
              <a:t>What happens when you run this?</a:t>
            </a:r>
          </a:p>
          <a:p>
            <a:pPr>
              <a:buClr>
                <a:srgbClr val="CF3338"/>
              </a:buClr>
            </a:pPr>
            <a:endParaRPr lang="en-US" sz="2800" dirty="0">
              <a:solidFill>
                <a:srgbClr val="707070"/>
              </a:solidFill>
              <a:latin typeface="Pragmatica" panose="020B0403040502020204"/>
            </a:endParaRP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import this</a:t>
            </a: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p:txBody>
      </p:sp>
    </p:spTree>
    <p:extLst>
      <p:ext uri="{BB962C8B-B14F-4D97-AF65-F5344CB8AC3E}">
        <p14:creationId xmlns:p14="http://schemas.microsoft.com/office/powerpoint/2010/main" val="256954654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Does a line run through it? </a:t>
            </a:r>
          </a:p>
        </p:txBody>
      </p:sp>
      <p:sp>
        <p:nvSpPr>
          <p:cNvPr id="4" name="TextBox 3">
            <a:extLst>
              <a:ext uri="{FF2B5EF4-FFF2-40B4-BE49-F238E27FC236}">
                <a16:creationId xmlns:a16="http://schemas.microsoft.com/office/drawing/2014/main" id="{5A4F6C64-3E8D-4255-95B8-CF64265213DA}"/>
              </a:ext>
            </a:extLst>
          </p:cNvPr>
          <p:cNvSpPr txBox="1"/>
          <p:nvPr/>
        </p:nvSpPr>
        <p:spPr>
          <a:xfrm>
            <a:off x="4508500" y="1479233"/>
            <a:ext cx="7157027" cy="523220"/>
          </a:xfrm>
          <a:prstGeom prst="rect">
            <a:avLst/>
          </a:prstGeom>
          <a:noFill/>
        </p:spPr>
        <p:txBody>
          <a:bodyPr wrap="square" rtlCol="0">
            <a:spAutoFit/>
          </a:bodyPr>
          <a:lstStyle/>
          <a:p>
            <a:pPr>
              <a:buClr>
                <a:srgbClr val="CF3338"/>
              </a:buClr>
            </a:pPr>
            <a:r>
              <a:rPr lang="en-US" sz="2800" i="1" dirty="0">
                <a:solidFill>
                  <a:srgbClr val="707070"/>
                </a:solidFill>
                <a:latin typeface="Pragmatica" pitchFamily="2" charset="0"/>
              </a:rPr>
              <a:t>Linear </a:t>
            </a:r>
            <a:r>
              <a:rPr lang="en-US" sz="2800" dirty="0">
                <a:solidFill>
                  <a:srgbClr val="707070"/>
                </a:solidFill>
                <a:latin typeface="Pragmatica" pitchFamily="2" charset="0"/>
              </a:rPr>
              <a:t>correlation</a:t>
            </a:r>
            <a:endParaRPr lang="en-US" sz="2800" i="1" dirty="0">
              <a:solidFill>
                <a:srgbClr val="707070"/>
              </a:solidFill>
              <a:latin typeface="Pragmatica" pitchFamily="2" charset="0"/>
            </a:endParaRPr>
          </a:p>
        </p:txBody>
      </p:sp>
      <p:pic>
        <p:nvPicPr>
          <p:cNvPr id="1026" name="Picture 2" descr="Linear versus non-linear scatterplot relationships">
            <a:extLst>
              <a:ext uri="{FF2B5EF4-FFF2-40B4-BE49-F238E27FC236}">
                <a16:creationId xmlns:a16="http://schemas.microsoft.com/office/drawing/2014/main" id="{CF1CBDC8-BF31-4D48-B38D-E424ACAB4A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43399" y="2352636"/>
            <a:ext cx="7581901" cy="180702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FFB367E5-5EE6-49B5-AC77-CB4E80249EE2}"/>
              </a:ext>
            </a:extLst>
          </p:cNvPr>
          <p:cNvGraphicFramePr>
            <a:graphicFrameLocks noGrp="1"/>
          </p:cNvGraphicFramePr>
          <p:nvPr>
            <p:extLst>
              <p:ext uri="{D42A27DB-BD31-4B8C-83A1-F6EECF244321}">
                <p14:modId xmlns:p14="http://schemas.microsoft.com/office/powerpoint/2010/main" val="4170894803"/>
              </p:ext>
            </p:extLst>
          </p:nvPr>
        </p:nvGraphicFramePr>
        <p:xfrm>
          <a:off x="347240" y="1690776"/>
          <a:ext cx="3787176" cy="4937760"/>
        </p:xfrm>
        <a:graphic>
          <a:graphicData uri="http://schemas.openxmlformats.org/drawingml/2006/table">
            <a:tbl>
              <a:tblPr/>
              <a:tblGrid>
                <a:gridCol w="1893588">
                  <a:extLst>
                    <a:ext uri="{9D8B030D-6E8A-4147-A177-3AD203B41FA5}">
                      <a16:colId xmlns:a16="http://schemas.microsoft.com/office/drawing/2014/main" val="2830320346"/>
                    </a:ext>
                  </a:extLst>
                </a:gridCol>
                <a:gridCol w="1893588">
                  <a:extLst>
                    <a:ext uri="{9D8B030D-6E8A-4147-A177-3AD203B41FA5}">
                      <a16:colId xmlns:a16="http://schemas.microsoft.com/office/drawing/2014/main" val="1946188974"/>
                    </a:ext>
                  </a:extLst>
                </a:gridCol>
              </a:tblGrid>
              <a:tr h="0">
                <a:tc>
                  <a:txBody>
                    <a:bodyPr/>
                    <a:lstStyle/>
                    <a:p>
                      <a:pPr algn="l" fontAlgn="ctr"/>
                      <a:r>
                        <a:rPr lang="en-US" b="1" i="0">
                          <a:effectLst/>
                          <a:latin typeface="Pragmatica" panose="020B7200000000000000" pitchFamily="34" charset="0"/>
                        </a:rPr>
                        <a:t>Correlation coefficient</a:t>
                      </a:r>
                    </a:p>
                  </a:txBody>
                  <a:tcPr anchor="ctr">
                    <a:lnL>
                      <a:noFill/>
                    </a:lnL>
                    <a:lnR>
                      <a:noFill/>
                    </a:lnR>
                    <a:lnT>
                      <a:noFill/>
                    </a:lnT>
                    <a:lnB>
                      <a:noFill/>
                    </a:lnB>
                    <a:solidFill>
                      <a:srgbClr val="CF3338"/>
                    </a:solidFill>
                  </a:tcPr>
                </a:tc>
                <a:tc>
                  <a:txBody>
                    <a:bodyPr/>
                    <a:lstStyle/>
                    <a:p>
                      <a:pPr algn="l" fontAlgn="ctr"/>
                      <a:r>
                        <a:rPr lang="en-US" b="1" i="0" dirty="0">
                          <a:effectLst/>
                          <a:latin typeface="Pragmatica" panose="020B7200000000000000" pitchFamily="34" charset="0"/>
                        </a:rPr>
                        <a:t>Interpretation</a:t>
                      </a:r>
                    </a:p>
                  </a:txBody>
                  <a:tcPr anchor="ctr">
                    <a:lnL>
                      <a:noFill/>
                    </a:lnL>
                    <a:lnR>
                      <a:noFill/>
                    </a:lnR>
                    <a:lnT>
                      <a:noFill/>
                    </a:lnT>
                    <a:lnB>
                      <a:noFill/>
                    </a:lnB>
                    <a:solidFill>
                      <a:srgbClr val="CF3338"/>
                    </a:solidFill>
                  </a:tcPr>
                </a:tc>
                <a:extLst>
                  <a:ext uri="{0D108BD9-81ED-4DB2-BD59-A6C34878D82A}">
                    <a16:rowId xmlns:a16="http://schemas.microsoft.com/office/drawing/2014/main" val="447439265"/>
                  </a:ext>
                </a:extLst>
              </a:tr>
              <a:tr h="0">
                <a:tc>
                  <a:txBody>
                    <a:bodyPr/>
                    <a:lstStyle/>
                    <a:p>
                      <a:pPr algn="l" fontAlgn="base"/>
                      <a:r>
                        <a:rPr lang="en-US" b="0">
                          <a:effectLst/>
                          <a:latin typeface="Pragmatica" panose="020B7200000000000000" pitchFamily="34" charset="0"/>
                        </a:rPr>
                        <a:t>–1.0</a:t>
                      </a:r>
                    </a:p>
                  </a:txBody>
                  <a:tcPr>
                    <a:lnL>
                      <a:noFill/>
                    </a:lnL>
                    <a:lnR>
                      <a:noFill/>
                    </a:lnR>
                    <a:lnT>
                      <a:noFill/>
                    </a:lnT>
                    <a:lnB>
                      <a:noFill/>
                    </a:lnB>
                    <a:solidFill>
                      <a:srgbClr val="FFFFFF"/>
                    </a:solidFill>
                  </a:tcPr>
                </a:tc>
                <a:tc>
                  <a:txBody>
                    <a:bodyPr/>
                    <a:lstStyle/>
                    <a:p>
                      <a:pPr algn="l" fontAlgn="base"/>
                      <a:r>
                        <a:rPr lang="en-US" b="0">
                          <a:effectLst/>
                          <a:latin typeface="Pragmatica" panose="020B7200000000000000" pitchFamily="34" charset="0"/>
                        </a:rPr>
                        <a:t>Perfect negative linear relationship</a:t>
                      </a:r>
                    </a:p>
                  </a:txBody>
                  <a:tcPr>
                    <a:lnL>
                      <a:noFill/>
                    </a:lnL>
                    <a:lnR>
                      <a:noFill/>
                    </a:lnR>
                    <a:lnT>
                      <a:noFill/>
                    </a:lnT>
                    <a:lnB>
                      <a:noFill/>
                    </a:lnB>
                    <a:solidFill>
                      <a:srgbClr val="FFFFFF"/>
                    </a:solidFill>
                  </a:tcPr>
                </a:tc>
                <a:extLst>
                  <a:ext uri="{0D108BD9-81ED-4DB2-BD59-A6C34878D82A}">
                    <a16:rowId xmlns:a16="http://schemas.microsoft.com/office/drawing/2014/main" val="1585489055"/>
                  </a:ext>
                </a:extLst>
              </a:tr>
              <a:tr h="0">
                <a:tc>
                  <a:txBody>
                    <a:bodyPr/>
                    <a:lstStyle/>
                    <a:p>
                      <a:pPr algn="l" fontAlgn="base"/>
                      <a:r>
                        <a:rPr lang="en-US" b="0" dirty="0">
                          <a:effectLst/>
                          <a:latin typeface="Pragmatica" panose="020B7200000000000000" pitchFamily="34" charset="0"/>
                        </a:rPr>
                        <a:t>–0.5</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Moderate negative relationship</a:t>
                      </a:r>
                    </a:p>
                  </a:txBody>
                  <a:tcPr>
                    <a:lnL>
                      <a:noFill/>
                    </a:lnL>
                    <a:lnR>
                      <a:noFill/>
                    </a:lnR>
                    <a:lnT>
                      <a:noFill/>
                    </a:lnT>
                    <a:lnB>
                      <a:noFill/>
                    </a:lnB>
                    <a:solidFill>
                      <a:srgbClr val="FFFFFF"/>
                    </a:solidFill>
                  </a:tcPr>
                </a:tc>
                <a:extLst>
                  <a:ext uri="{0D108BD9-81ED-4DB2-BD59-A6C34878D82A}">
                    <a16:rowId xmlns:a16="http://schemas.microsoft.com/office/drawing/2014/main" val="2383254526"/>
                  </a:ext>
                </a:extLst>
              </a:tr>
              <a:tr h="0">
                <a:tc>
                  <a:txBody>
                    <a:bodyPr/>
                    <a:lstStyle/>
                    <a:p>
                      <a:pPr algn="l" fontAlgn="base"/>
                      <a:r>
                        <a:rPr lang="en-US" b="0">
                          <a:effectLst/>
                          <a:latin typeface="Pragmatica" panose="020B7200000000000000" pitchFamily="34" charset="0"/>
                        </a:rPr>
                        <a:t>0</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No linear relationship</a:t>
                      </a:r>
                    </a:p>
                  </a:txBody>
                  <a:tcPr>
                    <a:lnL>
                      <a:noFill/>
                    </a:lnL>
                    <a:lnR>
                      <a:noFill/>
                    </a:lnR>
                    <a:lnT>
                      <a:noFill/>
                    </a:lnT>
                    <a:lnB>
                      <a:noFill/>
                    </a:lnB>
                    <a:solidFill>
                      <a:srgbClr val="FFFFFF"/>
                    </a:solidFill>
                  </a:tcPr>
                </a:tc>
                <a:extLst>
                  <a:ext uri="{0D108BD9-81ED-4DB2-BD59-A6C34878D82A}">
                    <a16:rowId xmlns:a16="http://schemas.microsoft.com/office/drawing/2014/main" val="2340943012"/>
                  </a:ext>
                </a:extLst>
              </a:tr>
              <a:tr h="0">
                <a:tc>
                  <a:txBody>
                    <a:bodyPr/>
                    <a:lstStyle/>
                    <a:p>
                      <a:pPr algn="l" fontAlgn="base"/>
                      <a:r>
                        <a:rPr lang="en-US" b="0">
                          <a:effectLst/>
                          <a:latin typeface="Pragmatica" panose="020B7200000000000000" pitchFamily="34" charset="0"/>
                        </a:rPr>
                        <a:t>+0.5</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Moderate positive relationship</a:t>
                      </a:r>
                    </a:p>
                  </a:txBody>
                  <a:tcPr>
                    <a:lnL>
                      <a:noFill/>
                    </a:lnL>
                    <a:lnR>
                      <a:noFill/>
                    </a:lnR>
                    <a:lnT>
                      <a:noFill/>
                    </a:lnT>
                    <a:lnB>
                      <a:noFill/>
                    </a:lnB>
                    <a:solidFill>
                      <a:srgbClr val="FFFFFF"/>
                    </a:solidFill>
                  </a:tcPr>
                </a:tc>
                <a:extLst>
                  <a:ext uri="{0D108BD9-81ED-4DB2-BD59-A6C34878D82A}">
                    <a16:rowId xmlns:a16="http://schemas.microsoft.com/office/drawing/2014/main" val="2716023768"/>
                  </a:ext>
                </a:extLst>
              </a:tr>
              <a:tr h="0">
                <a:tc>
                  <a:txBody>
                    <a:bodyPr/>
                    <a:lstStyle/>
                    <a:p>
                      <a:pPr algn="l" fontAlgn="base"/>
                      <a:r>
                        <a:rPr lang="en-US" b="0">
                          <a:effectLst/>
                          <a:latin typeface="Pragmatica" panose="020B7200000000000000" pitchFamily="34" charset="0"/>
                        </a:rPr>
                        <a:t>+1.0</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Perfect positive linear relationship</a:t>
                      </a:r>
                    </a:p>
                  </a:txBody>
                  <a:tcPr>
                    <a:lnL>
                      <a:noFill/>
                    </a:lnL>
                    <a:lnR>
                      <a:noFill/>
                    </a:lnR>
                    <a:lnT>
                      <a:noFill/>
                    </a:lnT>
                    <a:lnB>
                      <a:noFill/>
                    </a:lnB>
                    <a:solidFill>
                      <a:srgbClr val="FFFFFF"/>
                    </a:solidFill>
                  </a:tcPr>
                </a:tc>
                <a:extLst>
                  <a:ext uri="{0D108BD9-81ED-4DB2-BD59-A6C34878D82A}">
                    <a16:rowId xmlns:a16="http://schemas.microsoft.com/office/drawing/2014/main" val="767003586"/>
                  </a:ext>
                </a:extLst>
              </a:tr>
            </a:tbl>
          </a:graphicData>
        </a:graphic>
      </p:graphicFrame>
    </p:spTree>
    <p:extLst>
      <p:ext uri="{BB962C8B-B14F-4D97-AF65-F5344CB8AC3E}">
        <p14:creationId xmlns:p14="http://schemas.microsoft.com/office/powerpoint/2010/main" val="33153018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3970318"/>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What are the correlations between variables</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Consolas" panose="020B0609020204030204" pitchFamily="49" charset="0"/>
              </a:rPr>
              <a:t>from </a:t>
            </a:r>
            <a:r>
              <a:rPr lang="en-US" sz="2800" b="1" dirty="0" err="1">
                <a:solidFill>
                  <a:srgbClr val="CF3338"/>
                </a:solidFill>
                <a:latin typeface="Consolas" panose="020B0609020204030204" pitchFamily="49" charset="0"/>
              </a:rPr>
              <a:t>scipy</a:t>
            </a:r>
            <a:r>
              <a:rPr lang="en-US" sz="2800" b="1" dirty="0">
                <a:solidFill>
                  <a:srgbClr val="CF3338"/>
                </a:solidFill>
                <a:latin typeface="Consolas" panose="020B0609020204030204" pitchFamily="49" charset="0"/>
              </a:rPr>
              <a:t> import stats</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Pragmatica" panose="020B0403040502020204"/>
              </a:rPr>
              <a:t>P &lt; .05… not likely a fluke </a:t>
            </a:r>
          </a:p>
        </p:txBody>
      </p:sp>
    </p:spTree>
    <p:extLst>
      <p:ext uri="{BB962C8B-B14F-4D97-AF65-F5344CB8AC3E}">
        <p14:creationId xmlns:p14="http://schemas.microsoft.com/office/powerpoint/2010/main" val="415655128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Does a line run through it? </a:t>
            </a:r>
          </a:p>
        </p:txBody>
      </p:sp>
      <p:sp>
        <p:nvSpPr>
          <p:cNvPr id="4" name="TextBox 3">
            <a:extLst>
              <a:ext uri="{FF2B5EF4-FFF2-40B4-BE49-F238E27FC236}">
                <a16:creationId xmlns:a16="http://schemas.microsoft.com/office/drawing/2014/main" id="{5A4F6C64-3E8D-4255-95B8-CF64265213DA}"/>
              </a:ext>
            </a:extLst>
          </p:cNvPr>
          <p:cNvSpPr txBox="1"/>
          <p:nvPr/>
        </p:nvSpPr>
        <p:spPr>
          <a:xfrm>
            <a:off x="4508500" y="1479233"/>
            <a:ext cx="7157027" cy="523220"/>
          </a:xfrm>
          <a:prstGeom prst="rect">
            <a:avLst/>
          </a:prstGeom>
          <a:noFill/>
        </p:spPr>
        <p:txBody>
          <a:bodyPr wrap="square" rtlCol="0">
            <a:spAutoFit/>
          </a:bodyPr>
          <a:lstStyle/>
          <a:p>
            <a:pPr>
              <a:buClr>
                <a:srgbClr val="CF3338"/>
              </a:buClr>
            </a:pPr>
            <a:r>
              <a:rPr lang="en-US" sz="2800" i="1" dirty="0">
                <a:solidFill>
                  <a:srgbClr val="707070"/>
                </a:solidFill>
                <a:latin typeface="Pragmatica" pitchFamily="2" charset="0"/>
              </a:rPr>
              <a:t>Linear </a:t>
            </a:r>
            <a:r>
              <a:rPr lang="en-US" sz="2800" dirty="0">
                <a:solidFill>
                  <a:srgbClr val="707070"/>
                </a:solidFill>
                <a:latin typeface="Pragmatica" pitchFamily="2" charset="0"/>
              </a:rPr>
              <a:t>correlation</a:t>
            </a:r>
            <a:endParaRPr lang="en-US" sz="2800" i="1" dirty="0">
              <a:solidFill>
                <a:srgbClr val="707070"/>
              </a:solidFill>
              <a:latin typeface="Pragmatica" pitchFamily="2" charset="0"/>
            </a:endParaRPr>
          </a:p>
        </p:txBody>
      </p:sp>
      <p:pic>
        <p:nvPicPr>
          <p:cNvPr id="1026" name="Picture 2" descr="Linear versus non-linear scatterplot relationships">
            <a:extLst>
              <a:ext uri="{FF2B5EF4-FFF2-40B4-BE49-F238E27FC236}">
                <a16:creationId xmlns:a16="http://schemas.microsoft.com/office/drawing/2014/main" id="{CF1CBDC8-BF31-4D48-B38D-E424ACAB4A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43399" y="2352636"/>
            <a:ext cx="7581901" cy="180702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FFB367E5-5EE6-49B5-AC77-CB4E80249EE2}"/>
              </a:ext>
            </a:extLst>
          </p:cNvPr>
          <p:cNvGraphicFramePr>
            <a:graphicFrameLocks noGrp="1"/>
          </p:cNvGraphicFramePr>
          <p:nvPr/>
        </p:nvGraphicFramePr>
        <p:xfrm>
          <a:off x="347240" y="1690776"/>
          <a:ext cx="3787176" cy="4937760"/>
        </p:xfrm>
        <a:graphic>
          <a:graphicData uri="http://schemas.openxmlformats.org/drawingml/2006/table">
            <a:tbl>
              <a:tblPr/>
              <a:tblGrid>
                <a:gridCol w="1893588">
                  <a:extLst>
                    <a:ext uri="{9D8B030D-6E8A-4147-A177-3AD203B41FA5}">
                      <a16:colId xmlns:a16="http://schemas.microsoft.com/office/drawing/2014/main" val="2830320346"/>
                    </a:ext>
                  </a:extLst>
                </a:gridCol>
                <a:gridCol w="1893588">
                  <a:extLst>
                    <a:ext uri="{9D8B030D-6E8A-4147-A177-3AD203B41FA5}">
                      <a16:colId xmlns:a16="http://schemas.microsoft.com/office/drawing/2014/main" val="1946188974"/>
                    </a:ext>
                  </a:extLst>
                </a:gridCol>
              </a:tblGrid>
              <a:tr h="0">
                <a:tc>
                  <a:txBody>
                    <a:bodyPr/>
                    <a:lstStyle/>
                    <a:p>
                      <a:pPr algn="l" fontAlgn="ctr"/>
                      <a:r>
                        <a:rPr lang="en-US" b="1" i="0">
                          <a:effectLst/>
                          <a:latin typeface="Pragmatica" panose="020B7200000000000000" pitchFamily="34" charset="0"/>
                        </a:rPr>
                        <a:t>Correlation coefficient</a:t>
                      </a:r>
                    </a:p>
                  </a:txBody>
                  <a:tcPr anchor="ctr">
                    <a:lnL>
                      <a:noFill/>
                    </a:lnL>
                    <a:lnR>
                      <a:noFill/>
                    </a:lnR>
                    <a:lnT>
                      <a:noFill/>
                    </a:lnT>
                    <a:lnB>
                      <a:noFill/>
                    </a:lnB>
                    <a:solidFill>
                      <a:srgbClr val="CF3338"/>
                    </a:solidFill>
                  </a:tcPr>
                </a:tc>
                <a:tc>
                  <a:txBody>
                    <a:bodyPr/>
                    <a:lstStyle/>
                    <a:p>
                      <a:pPr algn="l" fontAlgn="ctr"/>
                      <a:r>
                        <a:rPr lang="en-US" b="1" i="0" dirty="0">
                          <a:effectLst/>
                          <a:latin typeface="Pragmatica" panose="020B7200000000000000" pitchFamily="34" charset="0"/>
                        </a:rPr>
                        <a:t>Interpretation</a:t>
                      </a:r>
                    </a:p>
                  </a:txBody>
                  <a:tcPr anchor="ctr">
                    <a:lnL>
                      <a:noFill/>
                    </a:lnL>
                    <a:lnR>
                      <a:noFill/>
                    </a:lnR>
                    <a:lnT>
                      <a:noFill/>
                    </a:lnT>
                    <a:lnB>
                      <a:noFill/>
                    </a:lnB>
                    <a:solidFill>
                      <a:srgbClr val="CF3338"/>
                    </a:solidFill>
                  </a:tcPr>
                </a:tc>
                <a:extLst>
                  <a:ext uri="{0D108BD9-81ED-4DB2-BD59-A6C34878D82A}">
                    <a16:rowId xmlns:a16="http://schemas.microsoft.com/office/drawing/2014/main" val="447439265"/>
                  </a:ext>
                </a:extLst>
              </a:tr>
              <a:tr h="0">
                <a:tc>
                  <a:txBody>
                    <a:bodyPr/>
                    <a:lstStyle/>
                    <a:p>
                      <a:pPr algn="l" fontAlgn="base"/>
                      <a:r>
                        <a:rPr lang="en-US" b="0">
                          <a:effectLst/>
                          <a:latin typeface="Pragmatica" panose="020B7200000000000000" pitchFamily="34" charset="0"/>
                        </a:rPr>
                        <a:t>–1.0</a:t>
                      </a:r>
                    </a:p>
                  </a:txBody>
                  <a:tcPr>
                    <a:lnL>
                      <a:noFill/>
                    </a:lnL>
                    <a:lnR>
                      <a:noFill/>
                    </a:lnR>
                    <a:lnT>
                      <a:noFill/>
                    </a:lnT>
                    <a:lnB>
                      <a:noFill/>
                    </a:lnB>
                    <a:solidFill>
                      <a:srgbClr val="FFFFFF"/>
                    </a:solidFill>
                  </a:tcPr>
                </a:tc>
                <a:tc>
                  <a:txBody>
                    <a:bodyPr/>
                    <a:lstStyle/>
                    <a:p>
                      <a:pPr algn="l" fontAlgn="base"/>
                      <a:r>
                        <a:rPr lang="en-US" b="0">
                          <a:effectLst/>
                          <a:latin typeface="Pragmatica" panose="020B7200000000000000" pitchFamily="34" charset="0"/>
                        </a:rPr>
                        <a:t>Perfect negative linear relationship</a:t>
                      </a:r>
                    </a:p>
                  </a:txBody>
                  <a:tcPr>
                    <a:lnL>
                      <a:noFill/>
                    </a:lnL>
                    <a:lnR>
                      <a:noFill/>
                    </a:lnR>
                    <a:lnT>
                      <a:noFill/>
                    </a:lnT>
                    <a:lnB>
                      <a:noFill/>
                    </a:lnB>
                    <a:solidFill>
                      <a:srgbClr val="FFFFFF"/>
                    </a:solidFill>
                  </a:tcPr>
                </a:tc>
                <a:extLst>
                  <a:ext uri="{0D108BD9-81ED-4DB2-BD59-A6C34878D82A}">
                    <a16:rowId xmlns:a16="http://schemas.microsoft.com/office/drawing/2014/main" val="1585489055"/>
                  </a:ext>
                </a:extLst>
              </a:tr>
              <a:tr h="0">
                <a:tc>
                  <a:txBody>
                    <a:bodyPr/>
                    <a:lstStyle/>
                    <a:p>
                      <a:pPr algn="l" fontAlgn="base"/>
                      <a:r>
                        <a:rPr lang="en-US" b="0" dirty="0">
                          <a:effectLst/>
                          <a:latin typeface="Pragmatica" panose="020B7200000000000000" pitchFamily="34" charset="0"/>
                        </a:rPr>
                        <a:t>–0.5</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Moderate negative relationship</a:t>
                      </a:r>
                    </a:p>
                  </a:txBody>
                  <a:tcPr>
                    <a:lnL>
                      <a:noFill/>
                    </a:lnL>
                    <a:lnR>
                      <a:noFill/>
                    </a:lnR>
                    <a:lnT>
                      <a:noFill/>
                    </a:lnT>
                    <a:lnB>
                      <a:noFill/>
                    </a:lnB>
                    <a:solidFill>
                      <a:srgbClr val="FFFFFF"/>
                    </a:solidFill>
                  </a:tcPr>
                </a:tc>
                <a:extLst>
                  <a:ext uri="{0D108BD9-81ED-4DB2-BD59-A6C34878D82A}">
                    <a16:rowId xmlns:a16="http://schemas.microsoft.com/office/drawing/2014/main" val="2383254526"/>
                  </a:ext>
                </a:extLst>
              </a:tr>
              <a:tr h="0">
                <a:tc>
                  <a:txBody>
                    <a:bodyPr/>
                    <a:lstStyle/>
                    <a:p>
                      <a:pPr algn="l" fontAlgn="base"/>
                      <a:r>
                        <a:rPr lang="en-US" b="0">
                          <a:effectLst/>
                          <a:latin typeface="Pragmatica" panose="020B7200000000000000" pitchFamily="34" charset="0"/>
                        </a:rPr>
                        <a:t>0</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No linear relationship</a:t>
                      </a:r>
                    </a:p>
                  </a:txBody>
                  <a:tcPr>
                    <a:lnL>
                      <a:noFill/>
                    </a:lnL>
                    <a:lnR>
                      <a:noFill/>
                    </a:lnR>
                    <a:lnT>
                      <a:noFill/>
                    </a:lnT>
                    <a:lnB>
                      <a:noFill/>
                    </a:lnB>
                    <a:solidFill>
                      <a:srgbClr val="FFFFFF"/>
                    </a:solidFill>
                  </a:tcPr>
                </a:tc>
                <a:extLst>
                  <a:ext uri="{0D108BD9-81ED-4DB2-BD59-A6C34878D82A}">
                    <a16:rowId xmlns:a16="http://schemas.microsoft.com/office/drawing/2014/main" val="2340943012"/>
                  </a:ext>
                </a:extLst>
              </a:tr>
              <a:tr h="0">
                <a:tc>
                  <a:txBody>
                    <a:bodyPr/>
                    <a:lstStyle/>
                    <a:p>
                      <a:pPr algn="l" fontAlgn="base"/>
                      <a:r>
                        <a:rPr lang="en-US" b="0">
                          <a:effectLst/>
                          <a:latin typeface="Pragmatica" panose="020B7200000000000000" pitchFamily="34" charset="0"/>
                        </a:rPr>
                        <a:t>+0.5</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Moderate positive relationship</a:t>
                      </a:r>
                    </a:p>
                  </a:txBody>
                  <a:tcPr>
                    <a:lnL>
                      <a:noFill/>
                    </a:lnL>
                    <a:lnR>
                      <a:noFill/>
                    </a:lnR>
                    <a:lnT>
                      <a:noFill/>
                    </a:lnT>
                    <a:lnB>
                      <a:noFill/>
                    </a:lnB>
                    <a:solidFill>
                      <a:srgbClr val="FFFFFF"/>
                    </a:solidFill>
                  </a:tcPr>
                </a:tc>
                <a:extLst>
                  <a:ext uri="{0D108BD9-81ED-4DB2-BD59-A6C34878D82A}">
                    <a16:rowId xmlns:a16="http://schemas.microsoft.com/office/drawing/2014/main" val="2716023768"/>
                  </a:ext>
                </a:extLst>
              </a:tr>
              <a:tr h="0">
                <a:tc>
                  <a:txBody>
                    <a:bodyPr/>
                    <a:lstStyle/>
                    <a:p>
                      <a:pPr algn="l" fontAlgn="base"/>
                      <a:r>
                        <a:rPr lang="en-US" b="0">
                          <a:effectLst/>
                          <a:latin typeface="Pragmatica" panose="020B7200000000000000" pitchFamily="34" charset="0"/>
                        </a:rPr>
                        <a:t>+1.0</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Perfect positive linear relationship</a:t>
                      </a:r>
                    </a:p>
                  </a:txBody>
                  <a:tcPr>
                    <a:lnL>
                      <a:noFill/>
                    </a:lnL>
                    <a:lnR>
                      <a:noFill/>
                    </a:lnR>
                    <a:lnT>
                      <a:noFill/>
                    </a:lnT>
                    <a:lnB>
                      <a:noFill/>
                    </a:lnB>
                    <a:solidFill>
                      <a:srgbClr val="FFFFFF"/>
                    </a:solidFill>
                  </a:tcPr>
                </a:tc>
                <a:extLst>
                  <a:ext uri="{0D108BD9-81ED-4DB2-BD59-A6C34878D82A}">
                    <a16:rowId xmlns:a16="http://schemas.microsoft.com/office/drawing/2014/main" val="767003586"/>
                  </a:ext>
                </a:extLst>
              </a:tr>
            </a:tbl>
          </a:graphicData>
        </a:graphic>
      </p:graphicFrame>
    </p:spTree>
    <p:extLst>
      <p:ext uri="{BB962C8B-B14F-4D97-AF65-F5344CB8AC3E}">
        <p14:creationId xmlns:p14="http://schemas.microsoft.com/office/powerpoint/2010/main" val="72492527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Train/test split</a:t>
            </a:r>
          </a:p>
        </p:txBody>
      </p:sp>
    </p:spTree>
    <p:extLst>
      <p:ext uri="{BB962C8B-B14F-4D97-AF65-F5344CB8AC3E}">
        <p14:creationId xmlns:p14="http://schemas.microsoft.com/office/powerpoint/2010/main" val="364423394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Advancing into machine learning</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3970318"/>
          </a:xfrm>
          <a:prstGeom prst="rect">
            <a:avLst/>
          </a:prstGeom>
          <a:noFill/>
        </p:spPr>
        <p:txBody>
          <a:bodyPr wrap="square" rtlCol="0">
            <a:spAutoFit/>
          </a:bodyPr>
          <a:lstStyle/>
          <a:p>
            <a:pPr>
              <a:buClr>
                <a:srgbClr val="CF3338"/>
              </a:buClr>
            </a:pPr>
            <a:r>
              <a:rPr lang="en-US" sz="2800" dirty="0">
                <a:solidFill>
                  <a:srgbClr val="707070"/>
                </a:solidFill>
                <a:latin typeface="Pragmatica" pitchFamily="2" charset="0"/>
              </a:rPr>
              <a:t>“Machine learning (ML) is the study of computer algorithms that can improve automatically through experience and by the use of data…. </a:t>
            </a:r>
          </a:p>
          <a:p>
            <a:pPr>
              <a:buClr>
                <a:srgbClr val="CF3338"/>
              </a:buClr>
            </a:pPr>
            <a:endParaRPr lang="en-US" sz="2800" dirty="0">
              <a:solidFill>
                <a:srgbClr val="707070"/>
              </a:solidFill>
              <a:latin typeface="Pragmatica" pitchFamily="2" charset="0"/>
            </a:endParaRPr>
          </a:p>
          <a:p>
            <a:pPr>
              <a:buClr>
                <a:srgbClr val="CF3338"/>
              </a:buClr>
            </a:pPr>
            <a:r>
              <a:rPr lang="en-US" sz="2800" dirty="0">
                <a:solidFill>
                  <a:srgbClr val="707070"/>
                </a:solidFill>
                <a:latin typeface="Pragmatica" pitchFamily="2" charset="0"/>
              </a:rPr>
              <a:t>Machine learning algorithms build a model based on sample data, known as training data, in order to make predictions or decisions without being explicitly programmed to do so.”</a:t>
            </a:r>
          </a:p>
          <a:p>
            <a:pPr>
              <a:buClr>
                <a:srgbClr val="CF3338"/>
              </a:buClr>
            </a:pPr>
            <a:endParaRPr lang="en-US" sz="2800" dirty="0">
              <a:solidFill>
                <a:srgbClr val="707070"/>
              </a:solidFill>
              <a:latin typeface="Pragmatica" pitchFamily="2" charset="0"/>
            </a:endParaRPr>
          </a:p>
          <a:p>
            <a:pPr>
              <a:buClr>
                <a:srgbClr val="CF3338"/>
              </a:buClr>
            </a:pPr>
            <a:r>
              <a:rPr lang="en-US" sz="2800" dirty="0">
                <a:solidFill>
                  <a:srgbClr val="707070"/>
                </a:solidFill>
                <a:latin typeface="Pragmatica" pitchFamily="2" charset="0"/>
                <a:hlinkClick r:id="rId4"/>
              </a:rPr>
              <a:t>https://en.wikipedia.org/wiki/Machine_learning</a:t>
            </a:r>
            <a:r>
              <a:rPr lang="en-US" sz="2800" dirty="0">
                <a:solidFill>
                  <a:srgbClr val="707070"/>
                </a:solidFill>
                <a:latin typeface="Pragmatica" pitchFamily="2" charset="0"/>
              </a:rPr>
              <a:t>  </a:t>
            </a:r>
          </a:p>
        </p:txBody>
      </p:sp>
    </p:spTree>
    <p:extLst>
      <p:ext uri="{BB962C8B-B14F-4D97-AF65-F5344CB8AC3E}">
        <p14:creationId xmlns:p14="http://schemas.microsoft.com/office/powerpoint/2010/main" val="275809292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Advancing into machine learning</a:t>
            </a:r>
          </a:p>
        </p:txBody>
      </p:sp>
      <p:pic>
        <p:nvPicPr>
          <p:cNvPr id="2" name="Picture 1">
            <a:extLst>
              <a:ext uri="{FF2B5EF4-FFF2-40B4-BE49-F238E27FC236}">
                <a16:creationId xmlns:a16="http://schemas.microsoft.com/office/drawing/2014/main" id="{D2D094D8-96D1-4F25-A589-28CA956BB1BC}"/>
              </a:ext>
            </a:extLst>
          </p:cNvPr>
          <p:cNvPicPr>
            <a:picLocks noChangeAspect="1"/>
          </p:cNvPicPr>
          <p:nvPr/>
        </p:nvPicPr>
        <p:blipFill>
          <a:blip r:embed="rId4"/>
          <a:stretch>
            <a:fillRect/>
          </a:stretch>
        </p:blipFill>
        <p:spPr>
          <a:xfrm>
            <a:off x="-1" y="1337595"/>
            <a:ext cx="12192000" cy="2310465"/>
          </a:xfrm>
          <a:prstGeom prst="rect">
            <a:avLst/>
          </a:prstGeom>
        </p:spPr>
      </p:pic>
      <p:sp>
        <p:nvSpPr>
          <p:cNvPr id="7" name="TextBox 6">
            <a:extLst>
              <a:ext uri="{FF2B5EF4-FFF2-40B4-BE49-F238E27FC236}">
                <a16:creationId xmlns:a16="http://schemas.microsoft.com/office/drawing/2014/main" id="{E56262D1-B081-4F27-A7C3-F8013EBD531A}"/>
              </a:ext>
            </a:extLst>
          </p:cNvPr>
          <p:cNvSpPr txBox="1"/>
          <p:nvPr/>
        </p:nvSpPr>
        <p:spPr>
          <a:xfrm>
            <a:off x="780084" y="3699983"/>
            <a:ext cx="10310702" cy="2554545"/>
          </a:xfrm>
          <a:prstGeom prst="rect">
            <a:avLst/>
          </a:prstGeom>
          <a:noFill/>
        </p:spPr>
        <p:txBody>
          <a:bodyPr wrap="square">
            <a:spAutoFit/>
          </a:bodyPr>
          <a:lstStyle/>
          <a:p>
            <a:br>
              <a:rPr lang="en-US" sz="2000" b="0" dirty="0">
                <a:solidFill>
                  <a:srgbClr val="000000"/>
                </a:solidFill>
                <a:effectLst/>
                <a:latin typeface="Consolas" panose="020B0609020204030204" pitchFamily="49" charset="0"/>
              </a:rPr>
            </a:br>
            <a:r>
              <a:rPr lang="en-US" sz="2000" b="0" dirty="0">
                <a:solidFill>
                  <a:srgbClr val="AF00DB"/>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sklearn</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linear_model</a:t>
            </a:r>
            <a:endParaRPr lang="en-US" sz="2000" b="0" dirty="0">
              <a:solidFill>
                <a:srgbClr val="000000"/>
              </a:solidFill>
              <a:effectLst/>
              <a:latin typeface="Consolas" panose="020B0609020204030204" pitchFamily="49" charset="0"/>
            </a:endParaRPr>
          </a:p>
          <a:p>
            <a:r>
              <a:rPr lang="en-US" sz="2000" b="0" dirty="0">
                <a:solidFill>
                  <a:srgbClr val="AF00DB"/>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sklearn</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model_selection</a:t>
            </a:r>
            <a:endParaRPr lang="en-US" sz="2000" b="0" dirty="0">
              <a:solidFill>
                <a:srgbClr val="000000"/>
              </a:solidFill>
              <a:effectLst/>
              <a:latin typeface="Consolas" panose="020B0609020204030204" pitchFamily="49" charset="0"/>
            </a:endParaRPr>
          </a:p>
          <a:p>
            <a:r>
              <a:rPr lang="en-US" sz="2000" b="0" dirty="0">
                <a:solidFill>
                  <a:srgbClr val="AF00DB"/>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sklearn</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metrics</a:t>
            </a:r>
          </a:p>
          <a:p>
            <a:br>
              <a:rPr lang="en-US" sz="2000" b="0" dirty="0">
                <a:solidFill>
                  <a:srgbClr val="000000"/>
                </a:solidFill>
                <a:effectLst/>
                <a:latin typeface="Consolas" panose="020B0609020204030204" pitchFamily="49" charset="0"/>
              </a:rPr>
            </a:br>
            <a:r>
              <a:rPr lang="en-US" sz="2000" b="0" dirty="0" err="1">
                <a:solidFill>
                  <a:srgbClr val="000000"/>
                </a:solidFill>
                <a:effectLst/>
                <a:latin typeface="Consolas" panose="020B0609020204030204" pitchFamily="49" charset="0"/>
              </a:rPr>
              <a:t>X_train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X_test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y_train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y_test</a:t>
            </a:r>
            <a:r>
              <a:rPr lang="en-US" sz="2000" b="0" dirty="0">
                <a:solidFill>
                  <a:srgbClr val="000000"/>
                </a:solidFill>
                <a:effectLst/>
                <a:latin typeface="Consolas" panose="020B0609020204030204" pitchFamily="49" charset="0"/>
              </a:rPr>
              <a:t> = </a:t>
            </a: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model_selection.train_test_split</a:t>
            </a:r>
            <a:r>
              <a:rPr lang="en-US" sz="2000" b="0" dirty="0">
                <a:solidFill>
                  <a:srgbClr val="000000"/>
                </a:solidFill>
                <a:effectLst/>
                <a:latin typeface="Consolas" panose="020B0609020204030204" pitchFamily="49" charset="0"/>
              </a:rPr>
              <a:t>(df[[</a:t>
            </a:r>
            <a:r>
              <a:rPr lang="en-US" sz="2000" b="0" dirty="0">
                <a:solidFill>
                  <a:srgbClr val="A31515"/>
                </a:solidFill>
                <a:effectLst/>
                <a:latin typeface="Consolas" panose="020B0609020204030204" pitchFamily="49" charset="0"/>
              </a:rPr>
              <a:t>'x'</a:t>
            </a:r>
            <a:r>
              <a:rPr lang="en-US" sz="2000" b="0" dirty="0">
                <a:solidFill>
                  <a:srgbClr val="000000"/>
                </a:solidFill>
                <a:effectLst/>
                <a:latin typeface="Consolas" panose="020B0609020204030204" pitchFamily="49" charset="0"/>
              </a:rPr>
              <a:t>]], mpg[[</a:t>
            </a:r>
            <a:r>
              <a:rPr lang="en-US" sz="2000" b="0" dirty="0">
                <a:solidFill>
                  <a:srgbClr val="A31515"/>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err="1">
                <a:solidFill>
                  <a:srgbClr val="001080"/>
                </a:solidFill>
                <a:effectLst/>
                <a:latin typeface="Consolas" panose="020B0609020204030204" pitchFamily="49" charset="0"/>
              </a:rPr>
              <a:t>random_state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1234</a:t>
            </a:r>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49526267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3539430"/>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Train the regression model </a:t>
            </a:r>
          </a:p>
          <a:p>
            <a:pPr marL="457200" indent="-457200">
              <a:buFont typeface="Arial" panose="020B0604020202020204" pitchFamily="34" charset="0"/>
              <a:buChar char="•"/>
            </a:pPr>
            <a:r>
              <a:rPr lang="en-US" sz="2800" b="1" dirty="0">
                <a:solidFill>
                  <a:srgbClr val="CF3338"/>
                </a:solidFill>
                <a:latin typeface="Pragmatica" panose="020B0403040502020204"/>
              </a:rPr>
              <a:t>Evaluate results on testing set</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Pragmatica" panose="020B0403040502020204"/>
              </a:rPr>
              <a:t>R-square: How much of the variability in Y is explained by X?</a:t>
            </a:r>
          </a:p>
        </p:txBody>
      </p:sp>
    </p:spTree>
    <p:extLst>
      <p:ext uri="{BB962C8B-B14F-4D97-AF65-F5344CB8AC3E}">
        <p14:creationId xmlns:p14="http://schemas.microsoft.com/office/powerpoint/2010/main" val="209717041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 about Chapter 13?</a:t>
            </a:r>
          </a:p>
        </p:txBody>
      </p:sp>
    </p:spTree>
    <p:extLst>
      <p:ext uri="{BB962C8B-B14F-4D97-AF65-F5344CB8AC3E}">
        <p14:creationId xmlns:p14="http://schemas.microsoft.com/office/powerpoint/2010/main" val="71137617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2123658"/>
          </a:xfrm>
          <a:prstGeom prst="rect">
            <a:avLst/>
          </a:prstGeom>
          <a:noFill/>
        </p:spPr>
        <p:txBody>
          <a:bodyPr wrap="square" rtlCol="0">
            <a:spAutoFit/>
          </a:bodyPr>
          <a:lstStyle/>
          <a:p>
            <a:r>
              <a:rPr lang="en-US" sz="6600" b="1" dirty="0">
                <a:solidFill>
                  <a:schemeClr val="bg1"/>
                </a:solidFill>
                <a:latin typeface="Pragmatica" panose="020B0403040502020204"/>
              </a:rPr>
              <a:t>Bonus! Python-Powered Excel</a:t>
            </a:r>
          </a:p>
        </p:txBody>
      </p:sp>
    </p:spTree>
    <p:extLst>
      <p:ext uri="{BB962C8B-B14F-4D97-AF65-F5344CB8AC3E}">
        <p14:creationId xmlns:p14="http://schemas.microsoft.com/office/powerpoint/2010/main" val="135186579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844760" cy="1015663"/>
          </a:xfrm>
          <a:prstGeom prst="rect">
            <a:avLst/>
          </a:prstGeom>
          <a:noFill/>
        </p:spPr>
        <p:txBody>
          <a:bodyPr wrap="square" rtlCol="0">
            <a:spAutoFit/>
          </a:bodyPr>
          <a:lstStyle/>
          <a:p>
            <a:r>
              <a:rPr lang="en-US" sz="6000" dirty="0">
                <a:latin typeface="Aliens &amp; cows" panose="00000500000000000000" pitchFamily="2" charset="0"/>
              </a:rPr>
              <a:t>So many choices, so many use cases…</a:t>
            </a:r>
          </a:p>
        </p:txBody>
      </p:sp>
      <p:graphicFrame>
        <p:nvGraphicFramePr>
          <p:cNvPr id="5" name="Table 4">
            <a:extLst>
              <a:ext uri="{FF2B5EF4-FFF2-40B4-BE49-F238E27FC236}">
                <a16:creationId xmlns:a16="http://schemas.microsoft.com/office/drawing/2014/main" id="{E886E6FA-2AF7-4A8B-BFA5-39BAE93A3F80}"/>
              </a:ext>
            </a:extLst>
          </p:cNvPr>
          <p:cNvGraphicFramePr>
            <a:graphicFrameLocks noGrp="1"/>
          </p:cNvGraphicFramePr>
          <p:nvPr/>
        </p:nvGraphicFramePr>
        <p:xfrm>
          <a:off x="347240" y="2236772"/>
          <a:ext cx="11572065" cy="4254612"/>
        </p:xfrm>
        <a:graphic>
          <a:graphicData uri="http://schemas.openxmlformats.org/drawingml/2006/table">
            <a:tbl>
              <a:tblPr firstRow="1" firstCol="1" bandRow="1">
                <a:tableStyleId>{F2DE63D5-997A-4646-A377-4702673A728D}</a:tableStyleId>
              </a:tblPr>
              <a:tblGrid>
                <a:gridCol w="2722531">
                  <a:extLst>
                    <a:ext uri="{9D8B030D-6E8A-4147-A177-3AD203B41FA5}">
                      <a16:colId xmlns:a16="http://schemas.microsoft.com/office/drawing/2014/main" val="2384021324"/>
                    </a:ext>
                  </a:extLst>
                </a:gridCol>
                <a:gridCol w="4650328">
                  <a:extLst>
                    <a:ext uri="{9D8B030D-6E8A-4147-A177-3AD203B41FA5}">
                      <a16:colId xmlns:a16="http://schemas.microsoft.com/office/drawing/2014/main" val="3118748205"/>
                    </a:ext>
                  </a:extLst>
                </a:gridCol>
                <a:gridCol w="4199206">
                  <a:extLst>
                    <a:ext uri="{9D8B030D-6E8A-4147-A177-3AD203B41FA5}">
                      <a16:colId xmlns:a16="http://schemas.microsoft.com/office/drawing/2014/main" val="2234250270"/>
                    </a:ext>
                  </a:extLst>
                </a:gridCol>
              </a:tblGrid>
              <a:tr h="258821">
                <a:tc>
                  <a:txBody>
                    <a:bodyPr/>
                    <a:lstStyle/>
                    <a:p>
                      <a:pPr marL="0" marR="0">
                        <a:lnSpc>
                          <a:spcPct val="107000"/>
                        </a:lnSpc>
                        <a:spcBef>
                          <a:spcPts val="0"/>
                        </a:spcBef>
                        <a:spcAft>
                          <a:spcPts val="0"/>
                        </a:spcAft>
                      </a:pPr>
                      <a:r>
                        <a:rPr lang="en-US" sz="1800">
                          <a:effectLst/>
                        </a:rPr>
                        <a:t>Package</a:t>
                      </a:r>
                      <a:endParaRPr lang="en-US" sz="20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1800">
                          <a:effectLst/>
                        </a:rPr>
                        <a:t>Pros</a:t>
                      </a:r>
                      <a:endParaRPr lang="en-US" sz="20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1800" dirty="0">
                          <a:effectLst/>
                        </a:rPr>
                        <a:t>Cons</a:t>
                      </a:r>
                      <a:endParaRPr lang="en-US" sz="20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413004774"/>
                  </a:ext>
                </a:extLst>
              </a:tr>
              <a:tr h="1075841">
                <a:tc>
                  <a:txBody>
                    <a:bodyPr/>
                    <a:lstStyle/>
                    <a:p>
                      <a:pPr marL="0" marR="0">
                        <a:lnSpc>
                          <a:spcPct val="107000"/>
                        </a:lnSpc>
                        <a:spcBef>
                          <a:spcPts val="0"/>
                        </a:spcBef>
                        <a:spcAft>
                          <a:spcPts val="0"/>
                        </a:spcAft>
                      </a:pPr>
                      <a:r>
                        <a:rPr lang="en-US" sz="2400" dirty="0" err="1">
                          <a:effectLst/>
                          <a:latin typeface="Consolas" panose="020B0609020204030204" pitchFamily="49" charset="0"/>
                        </a:rPr>
                        <a:t>xlsxwriter</a:t>
                      </a:r>
                      <a:endParaRPr lang="en-US" sz="280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a:effectLst/>
                        </a:rPr>
                        <a:t>Write almost anything from Excel from Python (data, formats, workbook settings, etc.) </a:t>
                      </a:r>
                      <a:endParaRPr lang="en-US" sz="24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Writes to Excel only/no reading</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040278"/>
                  </a:ext>
                </a:extLst>
              </a:tr>
              <a:tr h="1075841">
                <a:tc>
                  <a:txBody>
                    <a:bodyPr/>
                    <a:lstStyle/>
                    <a:p>
                      <a:pPr marL="0" marR="0">
                        <a:lnSpc>
                          <a:spcPct val="107000"/>
                        </a:lnSpc>
                        <a:spcBef>
                          <a:spcPts val="0"/>
                        </a:spcBef>
                        <a:spcAft>
                          <a:spcPts val="0"/>
                        </a:spcAft>
                      </a:pPr>
                      <a:r>
                        <a:rPr lang="en-US" sz="2400">
                          <a:effectLst/>
                          <a:latin typeface="Consolas" panose="020B0609020204030204" pitchFamily="49" charset="0"/>
                        </a:rPr>
                        <a:t>xlwings</a:t>
                      </a:r>
                      <a:endParaRPr lang="en-US" sz="280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Feature-rich: write data/UDFs, call VBA procedures, robust debugging tools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Local Python/Excel downloads needed</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99429041"/>
                  </a:ext>
                </a:extLst>
              </a:tr>
              <a:tr h="531161">
                <a:tc>
                  <a:txBody>
                    <a:bodyPr/>
                    <a:lstStyle/>
                    <a:p>
                      <a:pPr marL="0" marR="0">
                        <a:lnSpc>
                          <a:spcPct val="107000"/>
                        </a:lnSpc>
                        <a:spcBef>
                          <a:spcPts val="0"/>
                        </a:spcBef>
                        <a:spcAft>
                          <a:spcPts val="0"/>
                        </a:spcAft>
                      </a:pPr>
                      <a:r>
                        <a:rPr lang="en-US" sz="2400">
                          <a:effectLst/>
                          <a:latin typeface="Consolas" panose="020B0609020204030204" pitchFamily="49" charset="0"/>
                        </a:rPr>
                        <a:t>openpyxl</a:t>
                      </a:r>
                      <a:endParaRPr lang="en-US" sz="280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Read and write </a:t>
                      </a:r>
                      <a:r>
                        <a:rPr lang="en-US" sz="2400" i="1" dirty="0">
                          <a:effectLst/>
                        </a:rPr>
                        <a:t>.xlsx</a:t>
                      </a:r>
                      <a:r>
                        <a:rPr lang="en-US" sz="2400" dirty="0">
                          <a:effectLst/>
                        </a:rPr>
                        <a:t>, </a:t>
                      </a:r>
                      <a:r>
                        <a:rPr lang="en-US" sz="2400" i="1" dirty="0">
                          <a:effectLst/>
                        </a:rPr>
                        <a:t>.</a:t>
                      </a:r>
                      <a:r>
                        <a:rPr lang="en-US" sz="2400" i="1" dirty="0" err="1">
                          <a:effectLst/>
                        </a:rPr>
                        <a:t>xlsm</a:t>
                      </a:r>
                      <a:r>
                        <a:rPr lang="en-US" sz="2400" i="1" dirty="0">
                          <a:effectLst/>
                        </a:rPr>
                        <a:t> </a:t>
                      </a:r>
                      <a:r>
                        <a:rPr lang="en-US" sz="2400" dirty="0">
                          <a:effectLst/>
                        </a:rPr>
                        <a:t>Excel files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Limited ability to edit files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61153270"/>
                  </a:ext>
                </a:extLst>
              </a:tr>
              <a:tr h="258821">
                <a:tc>
                  <a:txBody>
                    <a:bodyPr/>
                    <a:lstStyle/>
                    <a:p>
                      <a:pPr marL="0" marR="0">
                        <a:lnSpc>
                          <a:spcPct val="107000"/>
                        </a:lnSpc>
                        <a:spcBef>
                          <a:spcPts val="0"/>
                        </a:spcBef>
                        <a:spcAft>
                          <a:spcPts val="0"/>
                        </a:spcAft>
                      </a:pPr>
                      <a:r>
                        <a:rPr lang="en-US" sz="2400">
                          <a:effectLst/>
                          <a:latin typeface="Consolas" panose="020B0609020204030204" pitchFamily="49" charset="0"/>
                        </a:rPr>
                        <a:t>pyxlsb</a:t>
                      </a:r>
                      <a:endParaRPr lang="en-US" sz="280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Read and write </a:t>
                      </a:r>
                      <a:r>
                        <a:rPr lang="en-US" sz="2400" i="1" dirty="0">
                          <a:effectLst/>
                        </a:rPr>
                        <a:t>.</a:t>
                      </a:r>
                      <a:r>
                        <a:rPr lang="en-US" sz="2400" i="1" dirty="0" err="1">
                          <a:effectLst/>
                        </a:rPr>
                        <a:t>xlsb</a:t>
                      </a:r>
                      <a:r>
                        <a:rPr lang="en-US" sz="2400" dirty="0">
                          <a:effectLst/>
                        </a:rPr>
                        <a:t> files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a:effectLst/>
                        </a:rPr>
                        <a:t>Limited features</a:t>
                      </a:r>
                      <a:endParaRPr lang="en-US" sz="24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57693877"/>
                  </a:ext>
                </a:extLst>
              </a:tr>
              <a:tr h="258821">
                <a:tc>
                  <a:txBody>
                    <a:bodyPr/>
                    <a:lstStyle/>
                    <a:p>
                      <a:pPr marL="0" marR="0">
                        <a:lnSpc>
                          <a:spcPct val="107000"/>
                        </a:lnSpc>
                        <a:spcBef>
                          <a:spcPts val="0"/>
                        </a:spcBef>
                        <a:spcAft>
                          <a:spcPts val="0"/>
                        </a:spcAft>
                      </a:pPr>
                      <a:r>
                        <a:rPr lang="en-US" sz="2400" dirty="0" err="1">
                          <a:effectLst/>
                          <a:latin typeface="Consolas" panose="020B0609020204030204" pitchFamily="49" charset="0"/>
                        </a:rPr>
                        <a:t>xlrd</a:t>
                      </a:r>
                      <a:r>
                        <a:rPr lang="en-US" sz="2400" dirty="0">
                          <a:effectLst/>
                          <a:latin typeface="Consolas" panose="020B0609020204030204" pitchFamily="49" charset="0"/>
                        </a:rPr>
                        <a:t>, </a:t>
                      </a:r>
                      <a:r>
                        <a:rPr lang="en-US" sz="2400" dirty="0" err="1">
                          <a:effectLst/>
                          <a:latin typeface="Consolas" panose="020B0609020204030204" pitchFamily="49" charset="0"/>
                        </a:rPr>
                        <a:t>xlwt</a:t>
                      </a:r>
                      <a:r>
                        <a:rPr lang="en-US" sz="2400" dirty="0">
                          <a:effectLst/>
                          <a:latin typeface="Consolas" panose="020B0609020204030204" pitchFamily="49" charset="0"/>
                        </a:rPr>
                        <a:t>, </a:t>
                      </a:r>
                      <a:r>
                        <a:rPr lang="en-US" sz="2400" dirty="0" err="1">
                          <a:effectLst/>
                          <a:latin typeface="Consolas" panose="020B0609020204030204" pitchFamily="49" charset="0"/>
                        </a:rPr>
                        <a:t>xlutils</a:t>
                      </a:r>
                      <a:endParaRPr lang="en-US" sz="280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Can work with </a:t>
                      </a:r>
                      <a:r>
                        <a:rPr lang="en-US" sz="2400" i="1" dirty="0">
                          <a:effectLst/>
                        </a:rPr>
                        <a:t>.</a:t>
                      </a:r>
                      <a:r>
                        <a:rPr lang="en-US" sz="2400" i="1" dirty="0" err="1">
                          <a:effectLst/>
                        </a:rPr>
                        <a:t>xls</a:t>
                      </a:r>
                      <a:r>
                        <a:rPr lang="en-US" sz="2400" dirty="0">
                          <a:effectLst/>
                        </a:rPr>
                        <a:t> files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Limited features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9832669"/>
                  </a:ext>
                </a:extLst>
              </a:tr>
            </a:tbl>
          </a:graphicData>
        </a:graphic>
      </p:graphicFrame>
    </p:spTree>
    <p:extLst>
      <p:ext uri="{BB962C8B-B14F-4D97-AF65-F5344CB8AC3E}">
        <p14:creationId xmlns:p14="http://schemas.microsoft.com/office/powerpoint/2010/main" val="3517159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Warm-up</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3539430"/>
          </a:xfrm>
          <a:prstGeom prst="rect">
            <a:avLst/>
          </a:prstGeom>
          <a:noFill/>
        </p:spPr>
        <p:txBody>
          <a:bodyPr wrap="square" rtlCol="0">
            <a:spAutoFit/>
          </a:bodyPr>
          <a:lstStyle/>
          <a:p>
            <a:pPr>
              <a:buClr>
                <a:srgbClr val="CF3338"/>
              </a:buClr>
            </a:pPr>
            <a:r>
              <a:rPr lang="en-US" sz="2800" dirty="0">
                <a:solidFill>
                  <a:srgbClr val="707070"/>
                </a:solidFill>
                <a:latin typeface="Pragmatica" panose="020B0403040502020204"/>
              </a:rPr>
              <a:t>What happens when you run this?</a:t>
            </a:r>
          </a:p>
          <a:p>
            <a:pPr>
              <a:buClr>
                <a:srgbClr val="CF3338"/>
              </a:buClr>
            </a:pPr>
            <a:endParaRPr lang="en-US" sz="2800" dirty="0">
              <a:solidFill>
                <a:srgbClr val="707070"/>
              </a:solidFill>
              <a:latin typeface="Pragmatica" panose="020B0403040502020204"/>
            </a:endParaRP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import this</a:t>
            </a: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a:p>
            <a:pPr>
              <a:buClr>
                <a:srgbClr val="CF3338"/>
              </a:buClr>
            </a:pPr>
            <a:r>
              <a:rPr lang="en-US" sz="2800" dirty="0">
                <a:solidFill>
                  <a:srgbClr val="CF3338"/>
                </a:solidFill>
                <a:latin typeface="Consolas" panose="020B0609020204030204" pitchFamily="49" charset="0"/>
                <a:hlinkClick r:id="rId4">
                  <a:extLst>
                    <a:ext uri="{A12FA001-AC4F-418D-AE19-62706E023703}">
                      <ahyp:hlinkClr xmlns:ahyp="http://schemas.microsoft.com/office/drawing/2018/hyperlinkcolor" val="tx"/>
                    </a:ext>
                  </a:extLst>
                </a:hlinkClick>
              </a:rPr>
              <a:t>Python Easter eggs and jokes</a:t>
            </a:r>
            <a:endParaRPr lang="en-US" sz="2800" dirty="0">
              <a:solidFill>
                <a:srgbClr val="CF3338"/>
              </a:solidFill>
              <a:latin typeface="Consolas" panose="020B0609020204030204" pitchFamily="49" charset="0"/>
            </a:endParaRP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a:p>
            <a:pPr>
              <a:buClr>
                <a:srgbClr val="CF3338"/>
              </a:buClr>
            </a:pPr>
            <a:endParaRPr lang="en-US" sz="2800" dirty="0">
              <a:solidFill>
                <a:srgbClr val="707070"/>
              </a:solidFill>
              <a:latin typeface="Consolas" panose="020B0609020204030204" pitchFamily="49" charset="0"/>
            </a:endParaRPr>
          </a:p>
          <a:p>
            <a:pPr>
              <a:buClr>
                <a:srgbClr val="CF3338"/>
              </a:buClr>
            </a:pPr>
            <a:endParaRPr lang="en-US" sz="2800" dirty="0">
              <a:solidFill>
                <a:srgbClr val="707070"/>
              </a:solidFill>
              <a:latin typeface="Consolas" panose="020B0609020204030204" pitchFamily="49" charset="0"/>
            </a:endParaRPr>
          </a:p>
        </p:txBody>
      </p:sp>
    </p:spTree>
    <p:extLst>
      <p:ext uri="{BB962C8B-B14F-4D97-AF65-F5344CB8AC3E}">
        <p14:creationId xmlns:p14="http://schemas.microsoft.com/office/powerpoint/2010/main" val="5469253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pic>
        <p:nvPicPr>
          <p:cNvPr id="2050" name="Picture 2" descr="Python &lt;&gt; Excel workflow ">
            <a:extLst>
              <a:ext uri="{FF2B5EF4-FFF2-40B4-BE49-F238E27FC236}">
                <a16:creationId xmlns:a16="http://schemas.microsoft.com/office/drawing/2014/main" id="{A8A19E7B-898D-450E-B38F-9CDE9D20C5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3439" y="-11430"/>
            <a:ext cx="10467703" cy="6869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241489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084567" cy="4832092"/>
          </a:xfrm>
          <a:prstGeom prst="rect">
            <a:avLst/>
          </a:prstGeom>
          <a:noFill/>
        </p:spPr>
        <p:txBody>
          <a:bodyPr wrap="square" rtlCol="0">
            <a:spAutoFit/>
          </a:bodyPr>
          <a:lstStyle/>
          <a:p>
            <a:r>
              <a:rPr lang="en-US" sz="2800" b="1" dirty="0">
                <a:solidFill>
                  <a:srgbClr val="CF3338"/>
                </a:solidFill>
                <a:latin typeface="Consolas" panose="020B0609020204030204" pitchFamily="49" charset="0"/>
              </a:rPr>
              <a:t>pandas </a:t>
            </a:r>
            <a:r>
              <a:rPr lang="en-US" sz="2800" b="1" dirty="0">
                <a:solidFill>
                  <a:srgbClr val="CF3338"/>
                </a:solidFill>
                <a:latin typeface="Pragmatica" pitchFamily="2" charset="0"/>
              </a:rPr>
              <a:t>+ </a:t>
            </a:r>
            <a:r>
              <a:rPr lang="en-US" sz="2800" b="1" dirty="0" err="1">
                <a:solidFill>
                  <a:srgbClr val="CF3338"/>
                </a:solidFill>
                <a:latin typeface="Consolas" panose="020B0609020204030204" pitchFamily="49" charset="0"/>
              </a:rPr>
              <a:t>xlsxwriter</a:t>
            </a:r>
            <a:r>
              <a:rPr lang="en-US" sz="2800" b="1" dirty="0">
                <a:solidFill>
                  <a:srgbClr val="CF3338"/>
                </a:solidFill>
                <a:latin typeface="Consolas" panose="020B0609020204030204" pitchFamily="49" charset="0"/>
              </a:rPr>
              <a:t> </a:t>
            </a:r>
            <a:r>
              <a:rPr lang="en-US" sz="2800" b="1" dirty="0">
                <a:solidFill>
                  <a:srgbClr val="CF3338"/>
                </a:solidFill>
                <a:latin typeface="Pragmatica" pitchFamily="2" charset="0"/>
              </a:rPr>
              <a:t>=</a:t>
            </a:r>
          </a:p>
          <a:p>
            <a:r>
              <a:rPr lang="en-US" sz="2800" b="1" dirty="0">
                <a:solidFill>
                  <a:srgbClr val="CF3338"/>
                </a:solidFill>
                <a:latin typeface="Pragmatica" pitchFamily="2" charset="0"/>
              </a:rPr>
              <a:t>Python-Powered Excel</a:t>
            </a:r>
          </a:p>
          <a:p>
            <a:endParaRPr lang="en-US" sz="2800" b="1" dirty="0">
              <a:solidFill>
                <a:srgbClr val="CF3338"/>
              </a:solidFill>
              <a:latin typeface="Pragmatica" pitchFamily="2" charset="0"/>
            </a:endParaRPr>
          </a:p>
          <a:p>
            <a:pPr marL="514350" indent="-514350">
              <a:buFont typeface="+mj-lt"/>
              <a:buAutoNum type="arabicPeriod"/>
            </a:pPr>
            <a:r>
              <a:rPr lang="en-US" sz="2800" b="1" dirty="0">
                <a:solidFill>
                  <a:srgbClr val="CF3338"/>
                </a:solidFill>
                <a:latin typeface="Pragmatica" pitchFamily="2" charset="0"/>
              </a:rPr>
              <a:t>Add custom cell formats</a:t>
            </a:r>
          </a:p>
          <a:p>
            <a:pPr marL="514350" indent="-514350">
              <a:buFont typeface="+mj-lt"/>
              <a:buAutoNum type="arabicPeriod"/>
            </a:pPr>
            <a:r>
              <a:rPr lang="en-US" sz="2800" b="1" dirty="0">
                <a:solidFill>
                  <a:srgbClr val="CF3338"/>
                </a:solidFill>
                <a:latin typeface="Pragmatica" pitchFamily="2" charset="0"/>
              </a:rPr>
              <a:t>Re-size column widths</a:t>
            </a:r>
          </a:p>
          <a:p>
            <a:pPr marL="514350" indent="-514350">
              <a:buFont typeface="+mj-lt"/>
              <a:buAutoNum type="arabicPeriod"/>
            </a:pPr>
            <a:r>
              <a:rPr lang="en-US" sz="2800" b="1" dirty="0">
                <a:solidFill>
                  <a:srgbClr val="CF3338"/>
                </a:solidFill>
                <a:latin typeface="Pragmatica" pitchFamily="2" charset="0"/>
              </a:rPr>
              <a:t>Add charts (from Excel or Python)</a:t>
            </a:r>
          </a:p>
          <a:p>
            <a:endParaRPr lang="en-US" sz="2800" b="1" dirty="0">
              <a:solidFill>
                <a:srgbClr val="CF3338"/>
              </a:solidFill>
              <a:latin typeface="Pragmatica" pitchFamily="2" charset="0"/>
            </a:endParaRP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bonus-python-powered-</a:t>
            </a:r>
            <a:r>
              <a:rPr lang="en-US" sz="2800" b="1" dirty="0" err="1">
                <a:solidFill>
                  <a:srgbClr val="CF3338"/>
                </a:solidFill>
                <a:latin typeface="Consolas" panose="020B0609020204030204" pitchFamily="49" charset="0"/>
              </a:rPr>
              <a:t>excel.ipynb</a:t>
            </a:r>
            <a:endParaRPr lang="en-US" sz="2800" b="1" dirty="0">
              <a:solidFill>
                <a:srgbClr val="CF3338"/>
              </a:solidFill>
              <a:latin typeface="Consolas" panose="020B0609020204030204" pitchFamily="49" charset="0"/>
            </a:endParaRPr>
          </a:p>
        </p:txBody>
      </p:sp>
    </p:spTree>
    <p:extLst>
      <p:ext uri="{BB962C8B-B14F-4D97-AF65-F5344CB8AC3E}">
        <p14:creationId xmlns:p14="http://schemas.microsoft.com/office/powerpoint/2010/main" val="281651305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447363" cy="923330"/>
          </a:xfrm>
          <a:prstGeom prst="rect">
            <a:avLst/>
          </a:prstGeom>
          <a:noFill/>
        </p:spPr>
        <p:txBody>
          <a:bodyPr wrap="square" rtlCol="0">
            <a:spAutoFit/>
          </a:bodyPr>
          <a:lstStyle/>
          <a:p>
            <a:r>
              <a:rPr lang="en-US" sz="5400" dirty="0" err="1">
                <a:latin typeface="Aliens &amp; cows" panose="00000500000000000000" pitchFamily="2" charset="0"/>
              </a:rPr>
              <a:t>Xl</a:t>
            </a:r>
            <a:r>
              <a:rPr lang="en-US" sz="5400" dirty="0">
                <a:latin typeface="Aliens &amp; cows" panose="00000500000000000000" pitchFamily="2" charset="0"/>
              </a:rPr>
              <a:t> is given wings</a:t>
            </a:r>
          </a:p>
        </p:txBody>
      </p:sp>
      <p:sp>
        <p:nvSpPr>
          <p:cNvPr id="12" name="TextBox 11">
            <a:extLst>
              <a:ext uri="{FF2B5EF4-FFF2-40B4-BE49-F238E27FC236}">
                <a16:creationId xmlns:a16="http://schemas.microsoft.com/office/drawing/2014/main" id="{09FC8A81-5E93-4286-A4C8-9890763FBE22}"/>
              </a:ext>
            </a:extLst>
          </p:cNvPr>
          <p:cNvSpPr txBox="1"/>
          <p:nvPr/>
        </p:nvSpPr>
        <p:spPr>
          <a:xfrm>
            <a:off x="6283510" y="2449546"/>
            <a:ext cx="5511093"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Gidole" panose="020B0604020202020204" charset="0"/>
              </a:rPr>
              <a:t>Automate Excel reports</a:t>
            </a:r>
          </a:p>
          <a:p>
            <a:pPr marL="285750" indent="-285750">
              <a:buFont typeface="Arial" panose="020B0604020202020204" pitchFamily="34" charset="0"/>
              <a:buChar char="•"/>
            </a:pPr>
            <a:r>
              <a:rPr lang="en-US" sz="2800" dirty="0">
                <a:latin typeface="Gidole" panose="020B0604020202020204" charset="0"/>
              </a:rPr>
              <a:t>Call Python from Excel</a:t>
            </a:r>
          </a:p>
          <a:p>
            <a:pPr marL="285750" indent="-285750">
              <a:buFont typeface="Arial" panose="020B0604020202020204" pitchFamily="34" charset="0"/>
              <a:buChar char="•"/>
            </a:pPr>
            <a:r>
              <a:rPr lang="en-US" sz="2800" dirty="0">
                <a:latin typeface="Gidole" panose="020B0604020202020204" charset="0"/>
              </a:rPr>
              <a:t>Expose workbook as API</a:t>
            </a:r>
          </a:p>
          <a:p>
            <a:pPr marL="285750" indent="-285750">
              <a:buFont typeface="Arial" panose="020B0604020202020204" pitchFamily="34" charset="0"/>
              <a:buChar char="•"/>
            </a:pPr>
            <a:r>
              <a:rPr lang="en-US" sz="2800" dirty="0">
                <a:solidFill>
                  <a:srgbClr val="CF3338"/>
                </a:solidFill>
                <a:latin typeface="Gidole" panose="020B0604020202020204" charset="0"/>
              </a:rPr>
              <a:t>Write user-defined functions</a:t>
            </a:r>
          </a:p>
        </p:txBody>
      </p:sp>
      <p:pic>
        <p:nvPicPr>
          <p:cNvPr id="9" name="Picture 8">
            <a:extLst>
              <a:ext uri="{FF2B5EF4-FFF2-40B4-BE49-F238E27FC236}">
                <a16:creationId xmlns:a16="http://schemas.microsoft.com/office/drawing/2014/main" id="{8F9816FC-4EA7-476A-9298-9CFEAEC9357D}"/>
              </a:ext>
            </a:extLst>
          </p:cNvPr>
          <p:cNvPicPr>
            <a:picLocks noChangeAspect="1"/>
          </p:cNvPicPr>
          <p:nvPr/>
        </p:nvPicPr>
        <p:blipFill>
          <a:blip r:embed="rId4"/>
          <a:stretch>
            <a:fillRect/>
          </a:stretch>
        </p:blipFill>
        <p:spPr>
          <a:xfrm>
            <a:off x="256420" y="2880088"/>
            <a:ext cx="5082342" cy="2490565"/>
          </a:xfrm>
          <a:prstGeom prst="rect">
            <a:avLst/>
          </a:prstGeom>
        </p:spPr>
      </p:pic>
    </p:spTree>
    <p:extLst>
      <p:ext uri="{BB962C8B-B14F-4D97-AF65-F5344CB8AC3E}">
        <p14:creationId xmlns:p14="http://schemas.microsoft.com/office/powerpoint/2010/main" val="173286215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447363" cy="923330"/>
          </a:xfrm>
          <a:prstGeom prst="rect">
            <a:avLst/>
          </a:prstGeom>
          <a:noFill/>
        </p:spPr>
        <p:txBody>
          <a:bodyPr wrap="square" rtlCol="0">
            <a:spAutoFit/>
          </a:bodyPr>
          <a:lstStyle/>
          <a:p>
            <a:r>
              <a:rPr lang="en-US" sz="5400" dirty="0">
                <a:latin typeface="Aliens &amp; cows" panose="00000500000000000000" pitchFamily="2" charset="0"/>
              </a:rPr>
              <a:t>You know functions</a:t>
            </a:r>
          </a:p>
        </p:txBody>
      </p:sp>
      <p:pic>
        <p:nvPicPr>
          <p:cNvPr id="1026" name="Picture 2" descr="Basic Functions of a Computer Explained">
            <a:extLst>
              <a:ext uri="{FF2B5EF4-FFF2-40B4-BE49-F238E27FC236}">
                <a16:creationId xmlns:a16="http://schemas.microsoft.com/office/drawing/2014/main" id="{FD0F2AE7-E066-44DB-8670-C0EB5F2ED8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7936" y="1372333"/>
            <a:ext cx="6651043" cy="306338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612321B-CD66-4C18-B90C-9F4EE34300BA}"/>
              </a:ext>
            </a:extLst>
          </p:cNvPr>
          <p:cNvSpPr txBox="1"/>
          <p:nvPr/>
        </p:nvSpPr>
        <p:spPr>
          <a:xfrm>
            <a:off x="0" y="5821282"/>
            <a:ext cx="9991713" cy="923330"/>
          </a:xfrm>
          <a:prstGeom prst="rect">
            <a:avLst/>
          </a:prstGeom>
          <a:noFill/>
        </p:spPr>
        <p:txBody>
          <a:bodyPr wrap="square">
            <a:spAutoFit/>
          </a:bodyPr>
          <a:lstStyle/>
          <a:p>
            <a:r>
              <a:rPr lang="en-US" dirty="0">
                <a:hlinkClick r:id="rId5"/>
              </a:rPr>
              <a:t>https://www.computernetworkingnotes.com/networking-tutorials/basic-functions-of-a-computer-explained.html</a:t>
            </a:r>
            <a:endParaRPr lang="en-US" dirty="0"/>
          </a:p>
          <a:p>
            <a:r>
              <a:rPr lang="en-US" dirty="0">
                <a:hlinkClick r:id="rId6"/>
              </a:rPr>
              <a:t>https://bham-carpentries.github.io/2018-12-17-bham_python-novice-inflammation/09-func/index.html</a:t>
            </a:r>
            <a:r>
              <a:rPr lang="en-US" dirty="0"/>
              <a:t> </a:t>
            </a:r>
          </a:p>
        </p:txBody>
      </p:sp>
      <p:pic>
        <p:nvPicPr>
          <p:cNvPr id="13" name="Picture 12">
            <a:extLst>
              <a:ext uri="{FF2B5EF4-FFF2-40B4-BE49-F238E27FC236}">
                <a16:creationId xmlns:a16="http://schemas.microsoft.com/office/drawing/2014/main" id="{A1327195-506F-4708-BDD0-3DE469DF2B98}"/>
              </a:ext>
            </a:extLst>
          </p:cNvPr>
          <p:cNvPicPr>
            <a:picLocks noChangeAspect="1"/>
          </p:cNvPicPr>
          <p:nvPr/>
        </p:nvPicPr>
        <p:blipFill>
          <a:blip r:embed="rId7"/>
          <a:stretch>
            <a:fillRect/>
          </a:stretch>
        </p:blipFill>
        <p:spPr>
          <a:xfrm>
            <a:off x="5446835" y="2963756"/>
            <a:ext cx="5802571" cy="2701525"/>
          </a:xfrm>
          <a:prstGeom prst="rect">
            <a:avLst/>
          </a:prstGeom>
        </p:spPr>
      </p:pic>
    </p:spTree>
    <p:extLst>
      <p:ext uri="{BB962C8B-B14F-4D97-AF65-F5344CB8AC3E}">
        <p14:creationId xmlns:p14="http://schemas.microsoft.com/office/powerpoint/2010/main" val="153612613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5937813" cy="954107"/>
          </a:xfrm>
          <a:prstGeom prst="rect">
            <a:avLst/>
          </a:prstGeom>
          <a:noFill/>
        </p:spPr>
        <p:txBody>
          <a:bodyPr wrap="square" rtlCol="0">
            <a:spAutoFit/>
          </a:bodyPr>
          <a:lstStyle/>
          <a:p>
            <a:r>
              <a:rPr lang="en-US" sz="2800" b="1" dirty="0">
                <a:solidFill>
                  <a:srgbClr val="CF3338"/>
                </a:solidFill>
                <a:latin typeface="Pragmatica" pitchFamily="2" charset="0"/>
              </a:rPr>
              <a:t>Python functions in Excel – your new macro workbook</a:t>
            </a:r>
            <a:endParaRPr lang="en-US" sz="2800" b="1" dirty="0">
              <a:solidFill>
                <a:srgbClr val="CF3338"/>
              </a:solidFill>
              <a:latin typeface="Consolas" panose="020B0609020204030204" pitchFamily="49" charset="0"/>
            </a:endParaRPr>
          </a:p>
        </p:txBody>
      </p:sp>
      <p:sp>
        <p:nvSpPr>
          <p:cNvPr id="7" name="TextBox 6">
            <a:extLst>
              <a:ext uri="{FF2B5EF4-FFF2-40B4-BE49-F238E27FC236}">
                <a16:creationId xmlns:a16="http://schemas.microsoft.com/office/drawing/2014/main" id="{855BC584-A237-4C91-9DAB-ADA80256CAC8}"/>
              </a:ext>
            </a:extLst>
          </p:cNvPr>
          <p:cNvSpPr txBox="1"/>
          <p:nvPr/>
        </p:nvSpPr>
        <p:spPr>
          <a:xfrm>
            <a:off x="158187" y="1446550"/>
            <a:ext cx="5937813" cy="4031873"/>
          </a:xfrm>
          <a:prstGeom prst="rect">
            <a:avLst/>
          </a:prstGeom>
          <a:noFill/>
        </p:spPr>
        <p:txBody>
          <a:bodyPr wrap="square" rtlCol="0">
            <a:spAutoFit/>
          </a:bodyPr>
          <a:lstStyle/>
          <a:p>
            <a:r>
              <a:rPr lang="en-US" sz="2800" b="1" dirty="0">
                <a:solidFill>
                  <a:srgbClr val="CF3338"/>
                </a:solidFill>
              </a:rPr>
              <a:t>From a blank workbook:</a:t>
            </a:r>
          </a:p>
          <a:p>
            <a:endParaRPr lang="en-US" sz="2800" b="1" dirty="0">
              <a:solidFill>
                <a:srgbClr val="CF3338"/>
              </a:solidFill>
            </a:endParaRPr>
          </a:p>
          <a:p>
            <a:pPr marL="514350" indent="-514350">
              <a:buFont typeface="Arial" panose="020B0604020202020204" pitchFamily="34" charset="0"/>
              <a:buChar char="•"/>
            </a:pPr>
            <a:r>
              <a:rPr lang="en-US" sz="2800" b="1" dirty="0">
                <a:solidFill>
                  <a:srgbClr val="CF3338"/>
                </a:solidFill>
              </a:rPr>
              <a:t>Set up </a:t>
            </a:r>
            <a:r>
              <a:rPr lang="en-US" sz="2800" b="1" dirty="0" err="1">
                <a:solidFill>
                  <a:srgbClr val="CF3338"/>
                </a:solidFill>
              </a:rPr>
              <a:t>xlwings</a:t>
            </a:r>
            <a:r>
              <a:rPr lang="en-US" sz="2800" b="1" dirty="0">
                <a:solidFill>
                  <a:srgbClr val="CF3338"/>
                </a:solidFill>
              </a:rPr>
              <a:t> add-in</a:t>
            </a:r>
          </a:p>
          <a:p>
            <a:pPr marL="514350" indent="-514350">
              <a:buFont typeface="Arial" panose="020B0604020202020204" pitchFamily="34" charset="0"/>
              <a:buChar char="•"/>
            </a:pPr>
            <a:r>
              <a:rPr lang="en-US" sz="2800" b="1" dirty="0">
                <a:solidFill>
                  <a:srgbClr val="CF3338"/>
                </a:solidFill>
              </a:rPr>
              <a:t>Define and test Python functions in Excel</a:t>
            </a:r>
          </a:p>
          <a:p>
            <a:pPr marL="514350" indent="-514350">
              <a:buFont typeface="Arial" panose="020B0604020202020204" pitchFamily="34" charset="0"/>
              <a:buChar char="•"/>
            </a:pPr>
            <a:endParaRPr lang="en-US" sz="2800" b="1" dirty="0">
              <a:solidFill>
                <a:srgbClr val="CF3338"/>
              </a:solidFill>
            </a:endParaRPr>
          </a:p>
          <a:p>
            <a:r>
              <a:rPr lang="en-US" sz="2800" b="1" dirty="0">
                <a:solidFill>
                  <a:srgbClr val="CF3338"/>
                </a:solidFill>
              </a:rPr>
              <a:t>Demo notes:</a:t>
            </a:r>
            <a:r>
              <a:rPr lang="en-US" sz="2800" b="1" dirty="0">
                <a:solidFill>
                  <a:srgbClr val="CF3338"/>
                </a:solidFill>
                <a:latin typeface="Consolas" panose="020B0609020204030204" pitchFamily="49" charset="0"/>
              </a:rPr>
              <a:t> bonus-xlwings-udfs.docx</a:t>
            </a:r>
          </a:p>
          <a:p>
            <a:endParaRPr lang="en-US" sz="3200" b="1" dirty="0">
              <a:solidFill>
                <a:srgbClr val="CF3338"/>
              </a:solidFill>
            </a:endParaRPr>
          </a:p>
        </p:txBody>
      </p:sp>
    </p:spTree>
    <p:extLst>
      <p:ext uri="{BB962C8B-B14F-4D97-AF65-F5344CB8AC3E}">
        <p14:creationId xmlns:p14="http://schemas.microsoft.com/office/powerpoint/2010/main" val="148460642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Conclusion/next steps</a:t>
            </a:r>
          </a:p>
        </p:txBody>
      </p:sp>
    </p:spTree>
    <p:extLst>
      <p:ext uri="{BB962C8B-B14F-4D97-AF65-F5344CB8AC3E}">
        <p14:creationId xmlns:p14="http://schemas.microsoft.com/office/powerpoint/2010/main" val="298918255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Getting unblocked</a:t>
            </a:r>
          </a:p>
        </p:txBody>
      </p:sp>
    </p:spTree>
    <p:extLst>
      <p:ext uri="{BB962C8B-B14F-4D97-AF65-F5344CB8AC3E}">
        <p14:creationId xmlns:p14="http://schemas.microsoft.com/office/powerpoint/2010/main" val="333626117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5937813" cy="523220"/>
          </a:xfrm>
          <a:prstGeom prst="rect">
            <a:avLst/>
          </a:prstGeom>
          <a:noFill/>
        </p:spPr>
        <p:txBody>
          <a:bodyPr wrap="square" rtlCol="0">
            <a:spAutoFit/>
          </a:bodyPr>
          <a:lstStyle/>
          <a:p>
            <a:r>
              <a:rPr lang="en-US" sz="2800" b="1" dirty="0">
                <a:solidFill>
                  <a:srgbClr val="CF3338"/>
                </a:solidFill>
                <a:latin typeface="Pragmatica" pitchFamily="2" charset="0"/>
              </a:rPr>
              <a:t>Five ways to get help in Python</a:t>
            </a:r>
            <a:endParaRPr lang="en-US" sz="2800" b="1" dirty="0">
              <a:solidFill>
                <a:srgbClr val="CF3338"/>
              </a:solidFill>
              <a:latin typeface="Consolas" panose="020B0609020204030204" pitchFamily="49" charset="0"/>
            </a:endParaRPr>
          </a:p>
        </p:txBody>
      </p:sp>
      <p:sp>
        <p:nvSpPr>
          <p:cNvPr id="7" name="TextBox 6">
            <a:extLst>
              <a:ext uri="{FF2B5EF4-FFF2-40B4-BE49-F238E27FC236}">
                <a16:creationId xmlns:a16="http://schemas.microsoft.com/office/drawing/2014/main" id="{855BC584-A237-4C91-9DAB-ADA80256CAC8}"/>
              </a:ext>
            </a:extLst>
          </p:cNvPr>
          <p:cNvSpPr txBox="1"/>
          <p:nvPr/>
        </p:nvSpPr>
        <p:spPr>
          <a:xfrm>
            <a:off x="158187" y="1446550"/>
            <a:ext cx="5937813" cy="3170099"/>
          </a:xfrm>
          <a:prstGeom prst="rect">
            <a:avLst/>
          </a:prstGeom>
          <a:noFill/>
        </p:spPr>
        <p:txBody>
          <a:bodyPr wrap="square" rtlCol="0">
            <a:spAutoFit/>
          </a:bodyPr>
          <a:lstStyle/>
          <a:p>
            <a:r>
              <a:rPr lang="en-US" sz="2800" b="1" dirty="0">
                <a:solidFill>
                  <a:srgbClr val="CF3338"/>
                </a:solidFill>
              </a:rPr>
              <a:t>File: </a:t>
            </a:r>
            <a:r>
              <a:rPr lang="en-US" sz="2800" b="1" dirty="0">
                <a:solidFill>
                  <a:srgbClr val="CF3338"/>
                </a:solidFill>
                <a:latin typeface="Consolas" panose="020B0609020204030204" pitchFamily="49" charset="0"/>
              </a:rPr>
              <a:t>conclusion-get-help-in-</a:t>
            </a:r>
            <a:r>
              <a:rPr lang="en-US" sz="2800" b="1" dirty="0" err="1">
                <a:solidFill>
                  <a:srgbClr val="CF3338"/>
                </a:solidFill>
                <a:latin typeface="Consolas" panose="020B0609020204030204" pitchFamily="49" charset="0"/>
              </a:rPr>
              <a:t>python.ipynb</a:t>
            </a:r>
            <a:r>
              <a:rPr lang="en-US" sz="2800" b="1" dirty="0">
                <a:solidFill>
                  <a:srgbClr val="CF3338"/>
                </a:solidFill>
              </a:rPr>
              <a:t> </a:t>
            </a:r>
          </a:p>
          <a:p>
            <a:endParaRPr lang="en-US" sz="2800" b="1" dirty="0">
              <a:solidFill>
                <a:srgbClr val="CF3338"/>
              </a:solidFill>
            </a:endParaRPr>
          </a:p>
          <a:p>
            <a:pPr marL="514350" indent="-514350">
              <a:buFont typeface="Arial" panose="020B0604020202020204" pitchFamily="34" charset="0"/>
              <a:buChar char="•"/>
            </a:pPr>
            <a:r>
              <a:rPr lang="en-US" sz="2800" b="1" dirty="0">
                <a:solidFill>
                  <a:srgbClr val="CF3338"/>
                </a:solidFill>
              </a:rPr>
              <a:t>You can’t know everything </a:t>
            </a:r>
          </a:p>
          <a:p>
            <a:pPr marL="514350" indent="-514350">
              <a:buFont typeface="Arial" panose="020B0604020202020204" pitchFamily="34" charset="0"/>
              <a:buChar char="•"/>
            </a:pPr>
            <a:r>
              <a:rPr lang="en-US" sz="2800" b="1" dirty="0">
                <a:solidFill>
                  <a:srgbClr val="CF3338"/>
                </a:solidFill>
              </a:rPr>
              <a:t>But you can have a plan for getting unblocked!</a:t>
            </a:r>
          </a:p>
          <a:p>
            <a:endParaRPr lang="en-US" sz="3200" b="1" dirty="0">
              <a:solidFill>
                <a:srgbClr val="CF3338"/>
              </a:solidFill>
            </a:endParaRPr>
          </a:p>
        </p:txBody>
      </p:sp>
    </p:spTree>
    <p:extLst>
      <p:ext uri="{BB962C8B-B14F-4D97-AF65-F5344CB8AC3E}">
        <p14:creationId xmlns:p14="http://schemas.microsoft.com/office/powerpoint/2010/main" val="291302100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Get your swag!</a:t>
            </a:r>
          </a:p>
        </p:txBody>
      </p:sp>
      <p:sp>
        <p:nvSpPr>
          <p:cNvPr id="5" name="TextBox 4">
            <a:extLst>
              <a:ext uri="{FF2B5EF4-FFF2-40B4-BE49-F238E27FC236}">
                <a16:creationId xmlns:a16="http://schemas.microsoft.com/office/drawing/2014/main" id="{D4F39644-B7E9-4FD4-9704-F3C086B6CC73}"/>
              </a:ext>
            </a:extLst>
          </p:cNvPr>
          <p:cNvSpPr txBox="1"/>
          <p:nvPr/>
        </p:nvSpPr>
        <p:spPr>
          <a:xfrm>
            <a:off x="347240" y="1465093"/>
            <a:ext cx="9688858" cy="2677656"/>
          </a:xfrm>
          <a:prstGeom prst="rect">
            <a:avLst/>
          </a:prstGeom>
          <a:noFill/>
        </p:spPr>
        <p:txBody>
          <a:bodyPr wrap="square" rtlCol="0">
            <a:spAutoFit/>
          </a:bodyPr>
          <a:lstStyle/>
          <a:p>
            <a:pPr marL="457200" indent="-457200">
              <a:buClr>
                <a:srgbClr val="CF3338"/>
              </a:buClr>
              <a:buFont typeface="Arial" panose="020B0604020202020204" pitchFamily="34" charset="0"/>
              <a:buChar char="•"/>
            </a:pPr>
            <a:r>
              <a:rPr lang="en-US" sz="2800" dirty="0">
                <a:solidFill>
                  <a:srgbClr val="707070"/>
                </a:solidFill>
                <a:latin typeface="Pragmatica" pitchFamily="2" charset="0"/>
              </a:rPr>
              <a:t>More practice sets: </a:t>
            </a:r>
            <a:r>
              <a:rPr lang="en-US" sz="2800" dirty="0">
                <a:solidFill>
                  <a:srgbClr val="707070"/>
                </a:solidFill>
                <a:latin typeface="Pragmatica" pitchFamily="2" charset="0"/>
                <a:hlinkClick r:id="rId4"/>
              </a:rPr>
              <a:t>stringfestdata.gumroad.com/l/</a:t>
            </a:r>
            <a:r>
              <a:rPr lang="en-US" sz="2800" dirty="0" err="1">
                <a:solidFill>
                  <a:srgbClr val="707070"/>
                </a:solidFill>
                <a:latin typeface="Pragmatica" pitchFamily="2" charset="0"/>
                <a:hlinkClick r:id="rId4"/>
              </a:rPr>
              <a:t>aina</a:t>
            </a:r>
            <a:r>
              <a:rPr lang="en-US" sz="2800" dirty="0">
                <a:solidFill>
                  <a:srgbClr val="707070"/>
                </a:solidFill>
                <a:latin typeface="Pragmatica" pitchFamily="2" charset="0"/>
                <a:hlinkClick r:id="rId4"/>
              </a:rPr>
              <a:t>-practice</a:t>
            </a:r>
            <a:endParaRPr lang="en-US" sz="2800" dirty="0">
              <a:solidFill>
                <a:srgbClr val="707070"/>
              </a:solidFill>
              <a:latin typeface="Pragmatica" pitchFamily="2" charset="0"/>
            </a:endParaRPr>
          </a:p>
          <a:p>
            <a:pPr marL="457200" indent="-457200">
              <a:buClr>
                <a:srgbClr val="CF3338"/>
              </a:buClr>
              <a:buFont typeface="Arial" panose="020B0604020202020204" pitchFamily="34" charset="0"/>
              <a:buChar char="•"/>
            </a:pPr>
            <a:r>
              <a:rPr lang="en-US" sz="2800" dirty="0">
                <a:solidFill>
                  <a:srgbClr val="707070"/>
                </a:solidFill>
                <a:latin typeface="Pragmatica" pitchFamily="2" charset="0"/>
              </a:rPr>
              <a:t>Video walkthroughs of book exercises: </a:t>
            </a:r>
            <a:r>
              <a:rPr lang="en-US" sz="2800" b="0" i="0" u="none" strike="noStrike" dirty="0">
                <a:solidFill>
                  <a:srgbClr val="959595"/>
                </a:solidFill>
                <a:effectLst/>
                <a:latin typeface="Pragmatica" pitchFamily="2" charset="0"/>
                <a:hlinkClick r:id="rId5" tooltip="https://stringfestdata.gumroad.com/l/aina-solution-demos"/>
              </a:rPr>
              <a:t>stringfestdata.gumroad.com/l/</a:t>
            </a:r>
            <a:r>
              <a:rPr lang="en-US" sz="2800" b="0" i="0" u="none" strike="noStrike" dirty="0" err="1">
                <a:solidFill>
                  <a:srgbClr val="959595"/>
                </a:solidFill>
                <a:effectLst/>
                <a:latin typeface="Pragmatica" pitchFamily="2" charset="0"/>
                <a:hlinkClick r:id="rId5" tooltip="https://stringfestdata.gumroad.com/l/aina-solution-demos"/>
              </a:rPr>
              <a:t>aina</a:t>
            </a:r>
            <a:r>
              <a:rPr lang="en-US" sz="2800" b="0" i="0" u="none" strike="noStrike" dirty="0">
                <a:solidFill>
                  <a:srgbClr val="959595"/>
                </a:solidFill>
                <a:effectLst/>
                <a:latin typeface="Pragmatica" pitchFamily="2" charset="0"/>
                <a:hlinkClick r:id="rId5" tooltip="https://stringfestdata.gumroad.com/l/aina-solution-demos"/>
              </a:rPr>
              <a:t>-solution-demos</a:t>
            </a:r>
            <a:endParaRPr lang="en-US" sz="2800" b="0" i="0" u="none" strike="noStrike" dirty="0">
              <a:solidFill>
                <a:srgbClr val="959595"/>
              </a:solidFill>
              <a:effectLst/>
              <a:latin typeface="Pragmatica" pitchFamily="2" charset="0"/>
            </a:endParaRPr>
          </a:p>
          <a:p>
            <a:pPr marL="457200" indent="-457200">
              <a:buClr>
                <a:srgbClr val="CF3338"/>
              </a:buClr>
              <a:buFont typeface="Arial" panose="020B0604020202020204" pitchFamily="34" charset="0"/>
              <a:buChar char="•"/>
            </a:pPr>
            <a:endParaRPr lang="en-US" sz="2800" dirty="0">
              <a:solidFill>
                <a:srgbClr val="959595"/>
              </a:solidFill>
              <a:latin typeface="Pragmatica" pitchFamily="2" charset="0"/>
            </a:endParaRPr>
          </a:p>
          <a:p>
            <a:pPr>
              <a:buClr>
                <a:srgbClr val="CF3338"/>
              </a:buClr>
            </a:pPr>
            <a:r>
              <a:rPr lang="en-US" sz="2800" i="1" dirty="0">
                <a:solidFill>
                  <a:srgbClr val="959595"/>
                </a:solidFill>
                <a:latin typeface="Pragmatica" pitchFamily="2" charset="0"/>
              </a:rPr>
              <a:t>Download for free with promocode CLARKS</a:t>
            </a:r>
            <a:endParaRPr lang="en-US" sz="2800" i="1" dirty="0">
              <a:solidFill>
                <a:srgbClr val="707070"/>
              </a:solidFill>
              <a:latin typeface="Pragmatica" pitchFamily="2" charset="0"/>
            </a:endParaRPr>
          </a:p>
        </p:txBody>
      </p:sp>
    </p:spTree>
    <p:extLst>
      <p:ext uri="{BB962C8B-B14F-4D97-AF65-F5344CB8AC3E}">
        <p14:creationId xmlns:p14="http://schemas.microsoft.com/office/powerpoint/2010/main" val="253770892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Want more? </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65093"/>
            <a:ext cx="9688858" cy="954107"/>
          </a:xfrm>
          <a:prstGeom prst="rect">
            <a:avLst/>
          </a:prstGeom>
          <a:noFill/>
        </p:spPr>
        <p:txBody>
          <a:bodyPr wrap="square" rtlCol="0">
            <a:spAutoFit/>
          </a:bodyPr>
          <a:lstStyle/>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Sign up for course waiting list: </a:t>
            </a:r>
            <a:r>
              <a:rPr lang="en-US" sz="2800" b="1" dirty="0">
                <a:solidFill>
                  <a:srgbClr val="707070"/>
                </a:solidFill>
                <a:latin typeface="Pragmatica" panose="020B0403040502020204" pitchFamily="34" charset="0"/>
                <a:hlinkClick r:id="rId4"/>
              </a:rPr>
              <a:t>https://stringfestanalytics.com/aina-waiting</a:t>
            </a:r>
            <a:r>
              <a:rPr lang="en-US" sz="2800" dirty="0">
                <a:solidFill>
                  <a:srgbClr val="707070"/>
                </a:solidFill>
                <a:latin typeface="Pragmatica" panose="020B0403040502020204" pitchFamily="34" charset="0"/>
                <a:hlinkClick r:id="rId4"/>
              </a:rPr>
              <a:t>/</a:t>
            </a:r>
            <a:r>
              <a:rPr lang="en-US" sz="2800" dirty="0">
                <a:solidFill>
                  <a:srgbClr val="707070"/>
                </a:solidFill>
                <a:latin typeface="Pragmatica" panose="020B0403040502020204" pitchFamily="34" charset="0"/>
              </a:rPr>
              <a:t>    </a:t>
            </a:r>
          </a:p>
        </p:txBody>
      </p:sp>
      <p:pic>
        <p:nvPicPr>
          <p:cNvPr id="3" name="Picture 2" descr="A bird standing on a white surface&#10;&#10;Description automatically generated with low confidence">
            <a:hlinkClick r:id="rId4"/>
            <a:extLst>
              <a:ext uri="{FF2B5EF4-FFF2-40B4-BE49-F238E27FC236}">
                <a16:creationId xmlns:a16="http://schemas.microsoft.com/office/drawing/2014/main" id="{2BD72895-0339-43FE-8F98-905E02F0E9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54040" y="2563715"/>
            <a:ext cx="6138182" cy="3452727"/>
          </a:xfrm>
          <a:prstGeom prst="rect">
            <a:avLst/>
          </a:prstGeom>
        </p:spPr>
      </p:pic>
      <p:sp>
        <p:nvSpPr>
          <p:cNvPr id="6" name="TextBox 5">
            <a:extLst>
              <a:ext uri="{FF2B5EF4-FFF2-40B4-BE49-F238E27FC236}">
                <a16:creationId xmlns:a16="http://schemas.microsoft.com/office/drawing/2014/main" id="{C2D43A95-7304-4CD3-ADB3-3D3FFBF636FF}"/>
              </a:ext>
            </a:extLst>
          </p:cNvPr>
          <p:cNvSpPr txBox="1"/>
          <p:nvPr/>
        </p:nvSpPr>
        <p:spPr>
          <a:xfrm>
            <a:off x="225320" y="3111013"/>
            <a:ext cx="9688858" cy="1384995"/>
          </a:xfrm>
          <a:prstGeom prst="rect">
            <a:avLst/>
          </a:prstGeom>
          <a:noFill/>
        </p:spPr>
        <p:txBody>
          <a:bodyPr wrap="square" rtlCol="0">
            <a:spAutoFit/>
          </a:bodyPr>
          <a:lstStyle/>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GitHub</a:t>
            </a:r>
          </a:p>
          <a:p>
            <a:pPr marL="457200" indent="-457200">
              <a:buClr>
                <a:srgbClr val="CF3338"/>
              </a:buClr>
              <a:buFont typeface="Arial" panose="020B0604020202020204" pitchFamily="34" charset="0"/>
              <a:buChar char="•"/>
            </a:pPr>
            <a:r>
              <a:rPr lang="en-US" sz="2800" dirty="0" err="1">
                <a:solidFill>
                  <a:srgbClr val="707070"/>
                </a:solidFill>
                <a:latin typeface="Pragmatica" panose="020B0403040502020204" pitchFamily="34" charset="0"/>
              </a:rPr>
              <a:t>RMarkdown</a:t>
            </a:r>
            <a:endParaRPr lang="en-US" sz="2800" dirty="0">
              <a:solidFill>
                <a:srgbClr val="707070"/>
              </a:solidFill>
              <a:latin typeface="Pragmatica" panose="020B0403040502020204" pitchFamily="34" charset="0"/>
            </a:endParaRPr>
          </a:p>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Python &amp; R for Power BI</a:t>
            </a:r>
          </a:p>
        </p:txBody>
      </p:sp>
    </p:spTree>
    <p:extLst>
      <p:ext uri="{BB962C8B-B14F-4D97-AF65-F5344CB8AC3E}">
        <p14:creationId xmlns:p14="http://schemas.microsoft.com/office/powerpoint/2010/main" val="427077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Follow along</a:t>
            </a:r>
          </a:p>
        </p:txBody>
      </p:sp>
      <p:sp>
        <p:nvSpPr>
          <p:cNvPr id="3" name="TextBox 2"/>
          <p:cNvSpPr txBox="1"/>
          <p:nvPr/>
        </p:nvSpPr>
        <p:spPr>
          <a:xfrm>
            <a:off x="462988" y="1365813"/>
            <a:ext cx="8245584"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Download and unzip resources: </a:t>
            </a:r>
            <a:r>
              <a:rPr lang="en-US" sz="2800" dirty="0">
                <a:solidFill>
                  <a:srgbClr val="707070"/>
                </a:solidFill>
                <a:latin typeface="Pragmatica" panose="020B0403040502020204" pitchFamily="34" charset="0"/>
                <a:hlinkClick r:id="rId4"/>
              </a:rPr>
              <a:t>https://github.com/stringfestdata/aina-lets-learn-python</a:t>
            </a:r>
            <a:r>
              <a:rPr lang="en-US" sz="2800" dirty="0">
                <a:solidFill>
                  <a:srgbClr val="707070"/>
                </a:solidFill>
                <a:latin typeface="Pragmatica" panose="020B0403040502020204" pitchFamily="34" charset="0"/>
              </a:rPr>
              <a:t>  </a:t>
            </a:r>
          </a:p>
          <a:p>
            <a:pPr marL="742950" lvl="1" indent="-285750">
              <a:buFont typeface="Arial" panose="020B0604020202020204" pitchFamily="34" charset="0"/>
              <a:buChar char="•"/>
            </a:pPr>
            <a:r>
              <a:rPr lang="en-US" sz="2800" dirty="0">
                <a:solidFill>
                  <a:srgbClr val="707070"/>
                </a:solidFill>
                <a:latin typeface="Pragmatica" panose="020B0403040502020204" pitchFamily="34" charset="0"/>
              </a:rPr>
              <a:t>Code &gt; Download ZIP</a:t>
            </a:r>
          </a:p>
        </p:txBody>
      </p:sp>
    </p:spTree>
    <p:extLst>
      <p:ext uri="{BB962C8B-B14F-4D97-AF65-F5344CB8AC3E}">
        <p14:creationId xmlns:p14="http://schemas.microsoft.com/office/powerpoint/2010/main" val="383002986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1384995"/>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Event survey: </a:t>
            </a:r>
            <a:r>
              <a:rPr lang="en-US" sz="2800" b="1" dirty="0">
                <a:solidFill>
                  <a:srgbClr val="707070"/>
                </a:solidFill>
                <a:latin typeface="Pragmatica" panose="020B0403040502020204" pitchFamily="34" charset="0"/>
                <a:hlinkClick r:id="rId4"/>
              </a:rPr>
              <a:t>https://forms.office.com/r/0ZnD0LxpZy</a:t>
            </a:r>
            <a:endParaRPr lang="en-US" sz="2800" b="1" dirty="0">
              <a:solidFill>
                <a:srgbClr val="707070"/>
              </a:solidFill>
              <a:latin typeface="Pragmatica" panose="020B0403040502020204" pitchFamily="34" charset="0"/>
            </a:endParaRPr>
          </a:p>
          <a:p>
            <a:endParaRPr lang="en-US" sz="2800" b="1" dirty="0">
              <a:solidFill>
                <a:srgbClr val="707070"/>
              </a:solidFill>
              <a:latin typeface="Pragmatica" panose="020B0403040502020204" pitchFamily="34" charset="0"/>
            </a:endParaRPr>
          </a:p>
        </p:txBody>
      </p:sp>
    </p:spTree>
    <p:extLst>
      <p:ext uri="{BB962C8B-B14F-4D97-AF65-F5344CB8AC3E}">
        <p14:creationId xmlns:p14="http://schemas.microsoft.com/office/powerpoint/2010/main" val="193552803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2369880"/>
          </a:xfrm>
          <a:prstGeom prst="rect">
            <a:avLst/>
          </a:prstGeom>
          <a:noFill/>
        </p:spPr>
        <p:txBody>
          <a:bodyPr wrap="square" rtlCol="0">
            <a:spAutoFit/>
          </a:bodyPr>
          <a:lstStyle/>
          <a:p>
            <a:r>
              <a:rPr lang="en-US" sz="3600" b="1" dirty="0">
                <a:solidFill>
                  <a:srgbClr val="707070"/>
                </a:solidFill>
                <a:latin typeface="Pragmatica" panose="020B0403040502020204" pitchFamily="34" charset="0"/>
              </a:rPr>
              <a:t>THANK YOU</a:t>
            </a:r>
          </a:p>
          <a:p>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4"/>
              </a:rPr>
              <a:t>george@stringfestanalytics.com</a:t>
            </a:r>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5"/>
              </a:rPr>
              <a:t>linkedin.com/in/gjmount</a:t>
            </a:r>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6"/>
              </a:rPr>
              <a:t>stringfestanalytics.com/contact  </a:t>
            </a:r>
            <a:endParaRPr lang="en-US" sz="2800" b="1" dirty="0">
              <a:solidFill>
                <a:srgbClr val="707070"/>
              </a:solidFill>
              <a:latin typeface="Pragmatica" panose="020B0403040502020204" pitchFamily="34" charset="0"/>
            </a:endParaRPr>
          </a:p>
        </p:txBody>
      </p:sp>
    </p:spTree>
    <p:extLst>
      <p:ext uri="{BB962C8B-B14F-4D97-AF65-F5344CB8AC3E}">
        <p14:creationId xmlns:p14="http://schemas.microsoft.com/office/powerpoint/2010/main" val="251635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a:t>
            </a:r>
          </a:p>
        </p:txBody>
      </p:sp>
    </p:spTree>
    <p:extLst>
      <p:ext uri="{BB962C8B-B14F-4D97-AF65-F5344CB8AC3E}">
        <p14:creationId xmlns:p14="http://schemas.microsoft.com/office/powerpoint/2010/main" val="4457381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2480</TotalTime>
  <Words>3243</Words>
  <Application>Microsoft Office PowerPoint</Application>
  <PresentationFormat>Widescreen</PresentationFormat>
  <Paragraphs>593</Paragraphs>
  <Slides>81</Slides>
  <Notes>68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81</vt:i4>
      </vt:variant>
    </vt:vector>
  </HeadingPairs>
  <TitlesOfParts>
    <vt:vector size="91" baseType="lpstr">
      <vt:lpstr>Aliens &amp; cows</vt:lpstr>
      <vt:lpstr>Arial</vt:lpstr>
      <vt:lpstr>Calibri</vt:lpstr>
      <vt:lpstr>Calibri Light</vt:lpstr>
      <vt:lpstr>Consolas</vt:lpstr>
      <vt:lpstr>Georgia</vt:lpstr>
      <vt:lpstr>Gidole</vt:lpstr>
      <vt:lpstr>Pragmatica</vt:lpstr>
      <vt:lpstr>u2400</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Case Western Reserve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George Mount</cp:lastModifiedBy>
  <cp:revision>226</cp:revision>
  <dcterms:created xsi:type="dcterms:W3CDTF">2019-10-19T21:47:18Z</dcterms:created>
  <dcterms:modified xsi:type="dcterms:W3CDTF">2021-11-07T22:04:29Z</dcterms:modified>
</cp:coreProperties>
</file>

<file path=docProps/thumbnail.jpeg>
</file>